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820" r:id="rId2"/>
    <p:sldId id="823" r:id="rId3"/>
    <p:sldId id="827" r:id="rId4"/>
    <p:sldId id="845" r:id="rId5"/>
    <p:sldId id="817" r:id="rId6"/>
    <p:sldId id="839" r:id="rId7"/>
    <p:sldId id="826" r:id="rId8"/>
    <p:sldId id="828" r:id="rId9"/>
    <p:sldId id="846" r:id="rId10"/>
    <p:sldId id="842" r:id="rId11"/>
    <p:sldId id="843" r:id="rId12"/>
    <p:sldId id="844" r:id="rId13"/>
    <p:sldId id="829" r:id="rId14"/>
    <p:sldId id="848" r:id="rId15"/>
    <p:sldId id="849" r:id="rId16"/>
    <p:sldId id="832" r:id="rId17"/>
    <p:sldId id="834" r:id="rId18"/>
    <p:sldId id="835" r:id="rId19"/>
    <p:sldId id="836" r:id="rId20"/>
    <p:sldId id="847" r:id="rId21"/>
    <p:sldId id="811" r:id="rId22"/>
    <p:sldId id="812" r:id="rId23"/>
    <p:sldId id="813" r:id="rId24"/>
    <p:sldId id="82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79809B0-1068-45BE-A37C-991005365FCB}">
          <p14:sldIdLst>
            <p14:sldId id="820"/>
            <p14:sldId id="823"/>
            <p14:sldId id="827"/>
            <p14:sldId id="845"/>
            <p14:sldId id="817"/>
            <p14:sldId id="839"/>
            <p14:sldId id="826"/>
            <p14:sldId id="828"/>
            <p14:sldId id="846"/>
            <p14:sldId id="842"/>
            <p14:sldId id="843"/>
            <p14:sldId id="844"/>
            <p14:sldId id="829"/>
            <p14:sldId id="848"/>
            <p14:sldId id="849"/>
            <p14:sldId id="832"/>
            <p14:sldId id="834"/>
            <p14:sldId id="835"/>
            <p14:sldId id="836"/>
            <p14:sldId id="847"/>
            <p14:sldId id="811"/>
            <p14:sldId id="812"/>
            <p14:sldId id="813"/>
            <p14:sldId id="821"/>
          </p14:sldIdLst>
        </p14:section>
        <p14:section name="Раздел без заголовка" id="{B47A631E-F9E9-4AC4-B3B8-E7CDE08ADD2C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FAAD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30" autoAdjust="0"/>
  </p:normalViewPr>
  <p:slideViewPr>
    <p:cSldViewPr snapToGrid="0">
      <p:cViewPr>
        <p:scale>
          <a:sx n="67" d="100"/>
          <a:sy n="67" d="100"/>
        </p:scale>
        <p:origin x="-604" y="-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CC040D-1A78-443B-A9CD-70548ECF886C}" type="doc">
      <dgm:prSet loTypeId="urn:microsoft.com/office/officeart/2008/layout/Lin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AC1E575-104E-4005-B24A-6491014952A6}">
      <dgm:prSet phldrT="[Текст]"/>
      <dgm:spPr/>
      <dgm:t>
        <a:bodyPr/>
        <a:lstStyle/>
        <a:p>
          <a:r>
            <a:rPr lang="ru-RU" dirty="0"/>
            <a:t>Введение</a:t>
          </a:r>
        </a:p>
      </dgm:t>
    </dgm:pt>
    <dgm:pt modelId="{F76DCC5E-5C79-40FC-A9AF-05C160AF3564}" type="parTrans" cxnId="{2CF9A357-28A2-4A62-A99D-6FE8EE2C65BC}">
      <dgm:prSet/>
      <dgm:spPr/>
      <dgm:t>
        <a:bodyPr/>
        <a:lstStyle/>
        <a:p>
          <a:endParaRPr lang="ru-RU"/>
        </a:p>
      </dgm:t>
    </dgm:pt>
    <dgm:pt modelId="{6AADA5AA-BA2F-480C-8A1C-D107235E6477}" type="sibTrans" cxnId="{2CF9A357-28A2-4A62-A99D-6FE8EE2C65BC}">
      <dgm:prSet/>
      <dgm:spPr/>
      <dgm:t>
        <a:bodyPr/>
        <a:lstStyle/>
        <a:p>
          <a:endParaRPr lang="ru-RU"/>
        </a:p>
      </dgm:t>
    </dgm:pt>
    <dgm:pt modelId="{F36A982C-BBB4-4B08-A7CA-494FB55B5372}">
      <dgm:prSet phldrT="[Текст]"/>
      <dgm:spPr/>
      <dgm:t>
        <a:bodyPr/>
        <a:lstStyle/>
        <a:p>
          <a:r>
            <a:rPr lang="ru-RU" dirty="0"/>
            <a:t>Глава 1. Управление профессиональным развитием педагогического работника по вопросам развития ЧГ школьника  на </a:t>
          </a:r>
          <a:r>
            <a:rPr lang="ru-RU" dirty="0" err="1"/>
            <a:t>предкурсовом</a:t>
          </a:r>
          <a:r>
            <a:rPr lang="ru-RU" dirty="0"/>
            <a:t> этапе</a:t>
          </a:r>
        </a:p>
      </dgm:t>
    </dgm:pt>
    <dgm:pt modelId="{68C4240D-91D1-483A-B665-D89DBE7CE624}" type="parTrans" cxnId="{543B6EB6-9286-4A3C-A4E4-601A6FAD8EFC}">
      <dgm:prSet/>
      <dgm:spPr/>
      <dgm:t>
        <a:bodyPr/>
        <a:lstStyle/>
        <a:p>
          <a:endParaRPr lang="ru-RU"/>
        </a:p>
      </dgm:t>
    </dgm:pt>
    <dgm:pt modelId="{C2C28A6D-4BAF-4692-A314-DACFFAC2F952}" type="sibTrans" cxnId="{543B6EB6-9286-4A3C-A4E4-601A6FAD8EFC}">
      <dgm:prSet/>
      <dgm:spPr/>
      <dgm:t>
        <a:bodyPr/>
        <a:lstStyle/>
        <a:p>
          <a:endParaRPr lang="ru-RU"/>
        </a:p>
      </dgm:t>
    </dgm:pt>
    <dgm:pt modelId="{927FDF8E-4C09-461F-952A-D5F347CC8A3B}">
      <dgm:prSet phldrT="[Текст]" custT="1"/>
      <dgm:spPr/>
      <dgm:t>
        <a:bodyPr/>
        <a:lstStyle/>
        <a:p>
          <a:r>
            <a:rPr lang="ru-RU" sz="1700" dirty="0"/>
            <a:t>1.1. Анализ материалов ВШК, профессиональных дефицитов и образовательных запросов педагогических работников – кандидатов  на ПК в 2023 году </a:t>
          </a:r>
        </a:p>
      </dgm:t>
    </dgm:pt>
    <dgm:pt modelId="{C8A86416-D52E-45A7-BECF-37D49F4C7E16}" type="parTrans" cxnId="{791F1870-0287-4F88-B5DC-5D0575C8DB71}">
      <dgm:prSet/>
      <dgm:spPr/>
      <dgm:t>
        <a:bodyPr/>
        <a:lstStyle/>
        <a:p>
          <a:endParaRPr lang="ru-RU"/>
        </a:p>
      </dgm:t>
    </dgm:pt>
    <dgm:pt modelId="{251152B0-A52D-4EFA-BC05-3005C57A05C6}" type="sibTrans" cxnId="{791F1870-0287-4F88-B5DC-5D0575C8DB71}">
      <dgm:prSet/>
      <dgm:spPr/>
      <dgm:t>
        <a:bodyPr/>
        <a:lstStyle/>
        <a:p>
          <a:endParaRPr lang="ru-RU"/>
        </a:p>
      </dgm:t>
    </dgm:pt>
    <dgm:pt modelId="{E1C7126E-9890-48EE-85F0-2B95FC1BDC92}">
      <dgm:prSet phldrT="[Текст]"/>
      <dgm:spPr/>
      <dgm:t>
        <a:bodyPr/>
        <a:lstStyle/>
        <a:p>
          <a:r>
            <a:rPr lang="ru-RU" dirty="0"/>
            <a:t>Глава 2. Организационно-методическое сопровождение педагогического работника на </a:t>
          </a:r>
          <a:r>
            <a:rPr lang="ru-RU" dirty="0" err="1"/>
            <a:t>послекурсовом</a:t>
          </a:r>
          <a:r>
            <a:rPr lang="ru-RU" dirty="0"/>
            <a:t> этапе</a:t>
          </a:r>
        </a:p>
      </dgm:t>
    </dgm:pt>
    <dgm:pt modelId="{5AA33A4A-723D-4EE1-89AC-08C15D73E5FD}" type="parTrans" cxnId="{C0271EE1-01EB-4C69-83CC-74EA191F043A}">
      <dgm:prSet/>
      <dgm:spPr/>
      <dgm:t>
        <a:bodyPr/>
        <a:lstStyle/>
        <a:p>
          <a:endParaRPr lang="ru-RU"/>
        </a:p>
      </dgm:t>
    </dgm:pt>
    <dgm:pt modelId="{84C7223E-7F39-4E04-B92A-2529D1E7684F}" type="sibTrans" cxnId="{C0271EE1-01EB-4C69-83CC-74EA191F043A}">
      <dgm:prSet/>
      <dgm:spPr/>
      <dgm:t>
        <a:bodyPr/>
        <a:lstStyle/>
        <a:p>
          <a:endParaRPr lang="ru-RU"/>
        </a:p>
      </dgm:t>
    </dgm:pt>
    <dgm:pt modelId="{E5B587BB-0293-4221-BD7A-664AD73A535F}">
      <dgm:prSet custT="1"/>
      <dgm:spPr/>
      <dgm:t>
        <a:bodyPr/>
        <a:lstStyle/>
        <a:p>
          <a:r>
            <a:rPr lang="ru-RU" sz="1600" dirty="0"/>
            <a:t>1.2. Анализ </a:t>
          </a:r>
          <a:r>
            <a:rPr lang="ru-RU" sz="1600" dirty="0" smtClean="0"/>
            <a:t>результатов диагностики </a:t>
          </a:r>
          <a:r>
            <a:rPr lang="ru-RU" sz="1600" dirty="0"/>
            <a:t>профессиональных компетенций педагогических работников – кандидатов на ПК в 2023 году (ГАУ «Центр оценки профессионального мастерства и квалификации педагогов»).</a:t>
          </a:r>
        </a:p>
      </dgm:t>
    </dgm:pt>
    <dgm:pt modelId="{A7889AC5-B5DB-4A7A-803B-B1225218A688}" type="parTrans" cxnId="{44E5C476-C583-44EE-A7C6-7B584612A270}">
      <dgm:prSet/>
      <dgm:spPr/>
      <dgm:t>
        <a:bodyPr/>
        <a:lstStyle/>
        <a:p>
          <a:endParaRPr lang="ru-RU"/>
        </a:p>
      </dgm:t>
    </dgm:pt>
    <dgm:pt modelId="{6147F408-C220-408C-AB43-884B046265B0}" type="sibTrans" cxnId="{44E5C476-C583-44EE-A7C6-7B584612A270}">
      <dgm:prSet/>
      <dgm:spPr/>
      <dgm:t>
        <a:bodyPr/>
        <a:lstStyle/>
        <a:p>
          <a:endParaRPr lang="ru-RU"/>
        </a:p>
      </dgm:t>
    </dgm:pt>
    <dgm:pt modelId="{CFBEEBC6-8B0D-4F56-BCA4-6601DBF5DB00}">
      <dgm:prSet custT="1"/>
      <dgm:spPr>
        <a:ln>
          <a:noFill/>
        </a:ln>
      </dgm:spPr>
      <dgm:t>
        <a:bodyPr/>
        <a:lstStyle/>
        <a:p>
          <a:r>
            <a:rPr lang="ru-RU" sz="1600" dirty="0"/>
            <a:t>1.3. Рекомендации администрации и педагогического совета по определению задач профессионального развития учителя.</a:t>
          </a:r>
        </a:p>
      </dgm:t>
    </dgm:pt>
    <dgm:pt modelId="{D2F2743C-8B29-47E1-8CFD-AB59F1BF94CA}" type="parTrans" cxnId="{6CA7FA0D-794D-44B0-B622-345C02D5A4FF}">
      <dgm:prSet/>
      <dgm:spPr/>
      <dgm:t>
        <a:bodyPr/>
        <a:lstStyle/>
        <a:p>
          <a:endParaRPr lang="ru-RU"/>
        </a:p>
      </dgm:t>
    </dgm:pt>
    <dgm:pt modelId="{5482933B-8724-420B-B86C-1B059965312F}" type="sibTrans" cxnId="{6CA7FA0D-794D-44B0-B622-345C02D5A4FF}">
      <dgm:prSet/>
      <dgm:spPr/>
      <dgm:t>
        <a:bodyPr/>
        <a:lstStyle/>
        <a:p>
          <a:endParaRPr lang="ru-RU"/>
        </a:p>
      </dgm:t>
    </dgm:pt>
    <dgm:pt modelId="{08C2FCC3-5215-46A4-A81B-413254D00CED}">
      <dgm:prSet phldrT="[Текст]"/>
      <dgm:spPr/>
      <dgm:t>
        <a:bodyPr/>
        <a:lstStyle/>
        <a:p>
          <a:r>
            <a:rPr lang="ru-RU" dirty="0"/>
            <a:t>2.1. Создание условий для реализации рекомендаций, полученных педагогическими работниками в период обучения на курсах повышения квалификации. </a:t>
          </a:r>
        </a:p>
      </dgm:t>
    </dgm:pt>
    <dgm:pt modelId="{273A3688-4AEF-4A15-B6D0-F08CC3186B8B}" type="parTrans" cxnId="{B9E9C266-371F-4CE9-B2F4-91F78751B676}">
      <dgm:prSet/>
      <dgm:spPr/>
      <dgm:t>
        <a:bodyPr/>
        <a:lstStyle/>
        <a:p>
          <a:endParaRPr lang="ru-RU"/>
        </a:p>
      </dgm:t>
    </dgm:pt>
    <dgm:pt modelId="{F81FF2CF-C1A0-4F98-8CAA-26472AAFEECA}" type="sibTrans" cxnId="{B9E9C266-371F-4CE9-B2F4-91F78751B676}">
      <dgm:prSet/>
      <dgm:spPr/>
      <dgm:t>
        <a:bodyPr/>
        <a:lstStyle/>
        <a:p>
          <a:endParaRPr lang="ru-RU"/>
        </a:p>
      </dgm:t>
    </dgm:pt>
    <dgm:pt modelId="{F7BC8B76-5057-49BC-934D-09505D4F8B3B}">
      <dgm:prSet/>
      <dgm:spPr/>
      <dgm:t>
        <a:bodyPr/>
        <a:lstStyle/>
        <a:p>
          <a:r>
            <a:rPr lang="ru-RU" dirty="0"/>
            <a:t>2.2. Система организационно- методического сопровождения профессионального развития педагогических работников.</a:t>
          </a:r>
        </a:p>
      </dgm:t>
    </dgm:pt>
    <dgm:pt modelId="{C0F1B4F5-4D9D-42DA-8470-509514F0C7AB}" type="parTrans" cxnId="{E81CD6EF-3A8D-433E-93D2-BF76EC65705A}">
      <dgm:prSet/>
      <dgm:spPr/>
      <dgm:t>
        <a:bodyPr/>
        <a:lstStyle/>
        <a:p>
          <a:endParaRPr lang="ru-RU"/>
        </a:p>
      </dgm:t>
    </dgm:pt>
    <dgm:pt modelId="{C156A96C-5226-4B12-97DD-959932A85CF3}" type="sibTrans" cxnId="{E81CD6EF-3A8D-433E-93D2-BF76EC65705A}">
      <dgm:prSet/>
      <dgm:spPr/>
      <dgm:t>
        <a:bodyPr/>
        <a:lstStyle/>
        <a:p>
          <a:endParaRPr lang="ru-RU"/>
        </a:p>
      </dgm:t>
    </dgm:pt>
    <dgm:pt modelId="{54EDC4A5-C1DB-479D-9586-E09DBA2BDB40}">
      <dgm:prSet/>
      <dgm:spPr/>
      <dgm:t>
        <a:bodyPr/>
        <a:lstStyle/>
        <a:p>
          <a:r>
            <a:rPr lang="ru-RU" dirty="0"/>
            <a:t>2.3. Реализация индивидуальных образовательных маршрутов педагогов (ИОМ)</a:t>
          </a:r>
        </a:p>
      </dgm:t>
    </dgm:pt>
    <dgm:pt modelId="{E5F7EBC4-095B-411A-A84A-6058D6E209E5}" type="parTrans" cxnId="{783A2588-CCCB-4666-95AF-17894CF5AB66}">
      <dgm:prSet/>
      <dgm:spPr/>
      <dgm:t>
        <a:bodyPr/>
        <a:lstStyle/>
        <a:p>
          <a:endParaRPr lang="ru-RU"/>
        </a:p>
      </dgm:t>
    </dgm:pt>
    <dgm:pt modelId="{0D1D9D88-CF9D-4520-BCD9-A7E8277DF9DE}" type="sibTrans" cxnId="{783A2588-CCCB-4666-95AF-17894CF5AB66}">
      <dgm:prSet/>
      <dgm:spPr/>
      <dgm:t>
        <a:bodyPr/>
        <a:lstStyle/>
        <a:p>
          <a:endParaRPr lang="ru-RU"/>
        </a:p>
      </dgm:t>
    </dgm:pt>
    <dgm:pt modelId="{730D8EBE-14F6-462D-8FC6-AB260AF52973}">
      <dgm:prSet/>
      <dgm:spPr/>
      <dgm:t>
        <a:bodyPr/>
        <a:lstStyle/>
        <a:p>
          <a:r>
            <a:rPr lang="ru-RU" dirty="0"/>
            <a:t>Выводы</a:t>
          </a:r>
        </a:p>
      </dgm:t>
    </dgm:pt>
    <dgm:pt modelId="{B01F6488-6DC4-4C1B-9773-F63EE2F03DE3}" type="parTrans" cxnId="{A4158879-BA03-480B-8539-0982049FD54C}">
      <dgm:prSet/>
      <dgm:spPr/>
      <dgm:t>
        <a:bodyPr/>
        <a:lstStyle/>
        <a:p>
          <a:endParaRPr lang="ru-RU"/>
        </a:p>
      </dgm:t>
    </dgm:pt>
    <dgm:pt modelId="{7801707D-9558-47A5-B42C-F6972D847E21}" type="sibTrans" cxnId="{A4158879-BA03-480B-8539-0982049FD54C}">
      <dgm:prSet/>
      <dgm:spPr/>
      <dgm:t>
        <a:bodyPr/>
        <a:lstStyle/>
        <a:p>
          <a:endParaRPr lang="ru-RU"/>
        </a:p>
      </dgm:t>
    </dgm:pt>
    <dgm:pt modelId="{7624D12E-83C3-492A-857D-8262659BBA13}" type="pres">
      <dgm:prSet presAssocID="{E3CC040D-1A78-443B-A9CD-70548ECF886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FCB01B3-230B-41F4-9E9F-B0B080E776C0}" type="pres">
      <dgm:prSet presAssocID="{6AC1E575-104E-4005-B24A-6491014952A6}" presName="thickLine" presStyleLbl="alignNode1" presStyleIdx="0" presStyleCnt="4"/>
      <dgm:spPr/>
    </dgm:pt>
    <dgm:pt modelId="{7F895ABC-7A81-4059-884D-0A80AE799D8E}" type="pres">
      <dgm:prSet presAssocID="{6AC1E575-104E-4005-B24A-6491014952A6}" presName="horz1" presStyleCnt="0"/>
      <dgm:spPr/>
    </dgm:pt>
    <dgm:pt modelId="{2AAFC7AC-688C-4E77-ADFC-31E5C2191D1D}" type="pres">
      <dgm:prSet presAssocID="{6AC1E575-104E-4005-B24A-6491014952A6}" presName="tx1" presStyleLbl="revTx" presStyleIdx="0" presStyleCnt="10" custScaleY="33753"/>
      <dgm:spPr/>
      <dgm:t>
        <a:bodyPr/>
        <a:lstStyle/>
        <a:p>
          <a:endParaRPr lang="ru-RU"/>
        </a:p>
      </dgm:t>
    </dgm:pt>
    <dgm:pt modelId="{1637A6C9-430B-4F37-8F2D-64C640724626}" type="pres">
      <dgm:prSet presAssocID="{6AC1E575-104E-4005-B24A-6491014952A6}" presName="vert1" presStyleCnt="0"/>
      <dgm:spPr/>
    </dgm:pt>
    <dgm:pt modelId="{F4CD80F9-4294-4517-A5BB-48180553828E}" type="pres">
      <dgm:prSet presAssocID="{F36A982C-BBB4-4B08-A7CA-494FB55B5372}" presName="thickLine" presStyleLbl="alignNode1" presStyleIdx="1" presStyleCnt="4"/>
      <dgm:spPr/>
    </dgm:pt>
    <dgm:pt modelId="{9A403EDE-36F5-4F7D-8F57-D4B80F78C5F5}" type="pres">
      <dgm:prSet presAssocID="{F36A982C-BBB4-4B08-A7CA-494FB55B5372}" presName="horz1" presStyleCnt="0"/>
      <dgm:spPr/>
    </dgm:pt>
    <dgm:pt modelId="{603F6810-394E-41D0-97F1-8807999FF5AA}" type="pres">
      <dgm:prSet presAssocID="{F36A982C-BBB4-4B08-A7CA-494FB55B5372}" presName="tx1" presStyleLbl="revTx" presStyleIdx="1" presStyleCnt="10"/>
      <dgm:spPr/>
      <dgm:t>
        <a:bodyPr/>
        <a:lstStyle/>
        <a:p>
          <a:endParaRPr lang="ru-RU"/>
        </a:p>
      </dgm:t>
    </dgm:pt>
    <dgm:pt modelId="{852F6619-FDB3-40D0-BE0A-CCB41AB30546}" type="pres">
      <dgm:prSet presAssocID="{F36A982C-BBB4-4B08-A7CA-494FB55B5372}" presName="vert1" presStyleCnt="0"/>
      <dgm:spPr/>
    </dgm:pt>
    <dgm:pt modelId="{C03E65CE-09A4-47B2-96D4-EEAEAFA0E2BA}" type="pres">
      <dgm:prSet presAssocID="{927FDF8E-4C09-461F-952A-D5F347CC8A3B}" presName="vertSpace2a" presStyleCnt="0"/>
      <dgm:spPr/>
    </dgm:pt>
    <dgm:pt modelId="{04F3CB3B-BF18-4DAE-BBAC-FB56FD83C7C6}" type="pres">
      <dgm:prSet presAssocID="{927FDF8E-4C09-461F-952A-D5F347CC8A3B}" presName="horz2" presStyleCnt="0"/>
      <dgm:spPr/>
    </dgm:pt>
    <dgm:pt modelId="{13AEAA01-CF98-4EE6-A993-2D2E4142612F}" type="pres">
      <dgm:prSet presAssocID="{927FDF8E-4C09-461F-952A-D5F347CC8A3B}" presName="horzSpace2" presStyleCnt="0"/>
      <dgm:spPr/>
    </dgm:pt>
    <dgm:pt modelId="{3878D714-B313-441A-BB36-0AC527A45B49}" type="pres">
      <dgm:prSet presAssocID="{927FDF8E-4C09-461F-952A-D5F347CC8A3B}" presName="tx2" presStyleLbl="revTx" presStyleIdx="2" presStyleCnt="10" custLinFactNeighborX="152" custLinFactNeighborY="-4053"/>
      <dgm:spPr/>
      <dgm:t>
        <a:bodyPr/>
        <a:lstStyle/>
        <a:p>
          <a:endParaRPr lang="ru-RU"/>
        </a:p>
      </dgm:t>
    </dgm:pt>
    <dgm:pt modelId="{F201043A-046A-4B1E-AB5F-CB2B647FEAA6}" type="pres">
      <dgm:prSet presAssocID="{927FDF8E-4C09-461F-952A-D5F347CC8A3B}" presName="vert2" presStyleCnt="0"/>
      <dgm:spPr/>
    </dgm:pt>
    <dgm:pt modelId="{14F8DFCE-440D-4166-9A6E-9E532BF3B5B0}" type="pres">
      <dgm:prSet presAssocID="{927FDF8E-4C09-461F-952A-D5F347CC8A3B}" presName="thinLine2b" presStyleLbl="callout" presStyleIdx="0" presStyleCnt="6"/>
      <dgm:spPr/>
    </dgm:pt>
    <dgm:pt modelId="{72E923CE-9BCA-47DF-9D48-D7D13D22062E}" type="pres">
      <dgm:prSet presAssocID="{927FDF8E-4C09-461F-952A-D5F347CC8A3B}" presName="vertSpace2b" presStyleCnt="0"/>
      <dgm:spPr/>
    </dgm:pt>
    <dgm:pt modelId="{D69549BA-3D2C-4BF1-A371-DB37B30CDC30}" type="pres">
      <dgm:prSet presAssocID="{E5B587BB-0293-4221-BD7A-664AD73A535F}" presName="horz2" presStyleCnt="0"/>
      <dgm:spPr/>
    </dgm:pt>
    <dgm:pt modelId="{89EE369F-C5EC-4FA1-852E-B439FC0F42B0}" type="pres">
      <dgm:prSet presAssocID="{E5B587BB-0293-4221-BD7A-664AD73A535F}" presName="horzSpace2" presStyleCnt="0"/>
      <dgm:spPr/>
    </dgm:pt>
    <dgm:pt modelId="{B88317F1-05DF-483F-9913-7FB0F6805C57}" type="pres">
      <dgm:prSet presAssocID="{E5B587BB-0293-4221-BD7A-664AD73A535F}" presName="tx2" presStyleLbl="revTx" presStyleIdx="3" presStyleCnt="10" custScaleY="123958"/>
      <dgm:spPr/>
      <dgm:t>
        <a:bodyPr/>
        <a:lstStyle/>
        <a:p>
          <a:endParaRPr lang="ru-RU"/>
        </a:p>
      </dgm:t>
    </dgm:pt>
    <dgm:pt modelId="{65800B6E-068E-4C22-99AC-1A6CD66B7266}" type="pres">
      <dgm:prSet presAssocID="{E5B587BB-0293-4221-BD7A-664AD73A535F}" presName="vert2" presStyleCnt="0"/>
      <dgm:spPr/>
    </dgm:pt>
    <dgm:pt modelId="{3117A5E6-3578-43A3-92A7-758E67548293}" type="pres">
      <dgm:prSet presAssocID="{E5B587BB-0293-4221-BD7A-664AD73A535F}" presName="thinLine2b" presStyleLbl="callout" presStyleIdx="1" presStyleCnt="6"/>
      <dgm:spPr/>
    </dgm:pt>
    <dgm:pt modelId="{FD78CFD8-EFB8-4494-A660-ECD1636F97C8}" type="pres">
      <dgm:prSet presAssocID="{E5B587BB-0293-4221-BD7A-664AD73A535F}" presName="vertSpace2b" presStyleCnt="0"/>
      <dgm:spPr/>
    </dgm:pt>
    <dgm:pt modelId="{4D00D673-A7A2-49C3-9100-2B4D069C97A2}" type="pres">
      <dgm:prSet presAssocID="{CFBEEBC6-8B0D-4F56-BCA4-6601DBF5DB00}" presName="horz2" presStyleCnt="0"/>
      <dgm:spPr/>
    </dgm:pt>
    <dgm:pt modelId="{8BFCF1A7-047F-4862-87D4-A3349E38AE5C}" type="pres">
      <dgm:prSet presAssocID="{CFBEEBC6-8B0D-4F56-BCA4-6601DBF5DB00}" presName="horzSpace2" presStyleCnt="0"/>
      <dgm:spPr/>
    </dgm:pt>
    <dgm:pt modelId="{CEF9DAD2-F2CA-45A1-8523-C119245A0EFC}" type="pres">
      <dgm:prSet presAssocID="{CFBEEBC6-8B0D-4F56-BCA4-6601DBF5DB00}" presName="tx2" presStyleLbl="revTx" presStyleIdx="4" presStyleCnt="10"/>
      <dgm:spPr/>
      <dgm:t>
        <a:bodyPr/>
        <a:lstStyle/>
        <a:p>
          <a:endParaRPr lang="ru-RU"/>
        </a:p>
      </dgm:t>
    </dgm:pt>
    <dgm:pt modelId="{E2460B37-3093-42A5-B343-783BC9372902}" type="pres">
      <dgm:prSet presAssocID="{CFBEEBC6-8B0D-4F56-BCA4-6601DBF5DB00}" presName="vert2" presStyleCnt="0"/>
      <dgm:spPr/>
    </dgm:pt>
    <dgm:pt modelId="{83B5B0CA-B9EC-4A41-B861-ED7D9B9A6220}" type="pres">
      <dgm:prSet presAssocID="{CFBEEBC6-8B0D-4F56-BCA4-6601DBF5DB00}" presName="thinLine2b" presStyleLbl="callout" presStyleIdx="2" presStyleCnt="6"/>
      <dgm:spPr/>
    </dgm:pt>
    <dgm:pt modelId="{2DE3E148-F343-4776-8DF4-E9FD148F4060}" type="pres">
      <dgm:prSet presAssocID="{CFBEEBC6-8B0D-4F56-BCA4-6601DBF5DB00}" presName="vertSpace2b" presStyleCnt="0"/>
      <dgm:spPr/>
    </dgm:pt>
    <dgm:pt modelId="{B378FBA3-81C6-4C19-BE7A-0A9D3D06CD59}" type="pres">
      <dgm:prSet presAssocID="{E1C7126E-9890-48EE-85F0-2B95FC1BDC92}" presName="thickLine" presStyleLbl="alignNode1" presStyleIdx="2" presStyleCnt="4"/>
      <dgm:spPr/>
    </dgm:pt>
    <dgm:pt modelId="{63F01A13-B0A9-4276-A46F-40ADD453EE55}" type="pres">
      <dgm:prSet presAssocID="{E1C7126E-9890-48EE-85F0-2B95FC1BDC92}" presName="horz1" presStyleCnt="0"/>
      <dgm:spPr/>
    </dgm:pt>
    <dgm:pt modelId="{D9A876CB-2CEB-4FE6-98B1-F4CFBF2A51C8}" type="pres">
      <dgm:prSet presAssocID="{E1C7126E-9890-48EE-85F0-2B95FC1BDC92}" presName="tx1" presStyleLbl="revTx" presStyleIdx="5" presStyleCnt="10"/>
      <dgm:spPr/>
      <dgm:t>
        <a:bodyPr/>
        <a:lstStyle/>
        <a:p>
          <a:endParaRPr lang="ru-RU"/>
        </a:p>
      </dgm:t>
    </dgm:pt>
    <dgm:pt modelId="{D0F0506A-B0CB-4B37-B8DB-097F455FADE0}" type="pres">
      <dgm:prSet presAssocID="{E1C7126E-9890-48EE-85F0-2B95FC1BDC92}" presName="vert1" presStyleCnt="0"/>
      <dgm:spPr/>
    </dgm:pt>
    <dgm:pt modelId="{15F6F5CF-3D15-41D6-8020-6DF3C531C581}" type="pres">
      <dgm:prSet presAssocID="{08C2FCC3-5215-46A4-A81B-413254D00CED}" presName="vertSpace2a" presStyleCnt="0"/>
      <dgm:spPr/>
    </dgm:pt>
    <dgm:pt modelId="{A53912D3-7ED5-4E50-B458-8F0B45D0E5E8}" type="pres">
      <dgm:prSet presAssocID="{08C2FCC3-5215-46A4-A81B-413254D00CED}" presName="horz2" presStyleCnt="0"/>
      <dgm:spPr/>
    </dgm:pt>
    <dgm:pt modelId="{7907336A-DBC3-4AAC-95FF-0747AF0E5980}" type="pres">
      <dgm:prSet presAssocID="{08C2FCC3-5215-46A4-A81B-413254D00CED}" presName="horzSpace2" presStyleCnt="0"/>
      <dgm:spPr/>
    </dgm:pt>
    <dgm:pt modelId="{6993BF5E-11C2-49AD-B96A-75B46D0D7BE6}" type="pres">
      <dgm:prSet presAssocID="{08C2FCC3-5215-46A4-A81B-413254D00CED}" presName="tx2" presStyleLbl="revTx" presStyleIdx="6" presStyleCnt="10"/>
      <dgm:spPr/>
      <dgm:t>
        <a:bodyPr/>
        <a:lstStyle/>
        <a:p>
          <a:endParaRPr lang="ru-RU"/>
        </a:p>
      </dgm:t>
    </dgm:pt>
    <dgm:pt modelId="{C54A96EE-B305-4807-984D-E858D38623B3}" type="pres">
      <dgm:prSet presAssocID="{08C2FCC3-5215-46A4-A81B-413254D00CED}" presName="vert2" presStyleCnt="0"/>
      <dgm:spPr/>
    </dgm:pt>
    <dgm:pt modelId="{6198EC34-9D9C-47C9-97DE-010CA20AC991}" type="pres">
      <dgm:prSet presAssocID="{08C2FCC3-5215-46A4-A81B-413254D00CED}" presName="thinLine2b" presStyleLbl="callout" presStyleIdx="3" presStyleCnt="6"/>
      <dgm:spPr/>
    </dgm:pt>
    <dgm:pt modelId="{E7387F67-D22F-4120-B907-635BF78A85D0}" type="pres">
      <dgm:prSet presAssocID="{08C2FCC3-5215-46A4-A81B-413254D00CED}" presName="vertSpace2b" presStyleCnt="0"/>
      <dgm:spPr/>
    </dgm:pt>
    <dgm:pt modelId="{E7B8B6C6-87A1-4DC5-962B-37A3C7975497}" type="pres">
      <dgm:prSet presAssocID="{F7BC8B76-5057-49BC-934D-09505D4F8B3B}" presName="horz2" presStyleCnt="0"/>
      <dgm:spPr/>
    </dgm:pt>
    <dgm:pt modelId="{5EB4C64D-A5CD-449A-B267-204F0CB6DACF}" type="pres">
      <dgm:prSet presAssocID="{F7BC8B76-5057-49BC-934D-09505D4F8B3B}" presName="horzSpace2" presStyleCnt="0"/>
      <dgm:spPr/>
    </dgm:pt>
    <dgm:pt modelId="{744DF2D3-D631-4004-A400-9A317440302B}" type="pres">
      <dgm:prSet presAssocID="{F7BC8B76-5057-49BC-934D-09505D4F8B3B}" presName="tx2" presStyleLbl="revTx" presStyleIdx="7" presStyleCnt="10"/>
      <dgm:spPr/>
      <dgm:t>
        <a:bodyPr/>
        <a:lstStyle/>
        <a:p>
          <a:endParaRPr lang="ru-RU"/>
        </a:p>
      </dgm:t>
    </dgm:pt>
    <dgm:pt modelId="{9AED64FB-3AB8-4151-B333-0961EAC9AB4F}" type="pres">
      <dgm:prSet presAssocID="{F7BC8B76-5057-49BC-934D-09505D4F8B3B}" presName="vert2" presStyleCnt="0"/>
      <dgm:spPr/>
    </dgm:pt>
    <dgm:pt modelId="{033E6306-067C-42B5-A00C-F98F107E29A0}" type="pres">
      <dgm:prSet presAssocID="{F7BC8B76-5057-49BC-934D-09505D4F8B3B}" presName="thinLine2b" presStyleLbl="callout" presStyleIdx="4" presStyleCnt="6"/>
      <dgm:spPr/>
    </dgm:pt>
    <dgm:pt modelId="{8C18DA56-756D-416D-B06C-441AB130D1D2}" type="pres">
      <dgm:prSet presAssocID="{F7BC8B76-5057-49BC-934D-09505D4F8B3B}" presName="vertSpace2b" presStyleCnt="0"/>
      <dgm:spPr/>
    </dgm:pt>
    <dgm:pt modelId="{616E6BF9-F8FA-4D4F-A6E4-FFF87D655A9D}" type="pres">
      <dgm:prSet presAssocID="{54EDC4A5-C1DB-479D-9586-E09DBA2BDB40}" presName="horz2" presStyleCnt="0"/>
      <dgm:spPr/>
    </dgm:pt>
    <dgm:pt modelId="{F2357638-7694-4050-AD57-619BBD220350}" type="pres">
      <dgm:prSet presAssocID="{54EDC4A5-C1DB-479D-9586-E09DBA2BDB40}" presName="horzSpace2" presStyleCnt="0"/>
      <dgm:spPr/>
    </dgm:pt>
    <dgm:pt modelId="{43D3588D-5657-47B5-9FAC-F3E6C9066928}" type="pres">
      <dgm:prSet presAssocID="{54EDC4A5-C1DB-479D-9586-E09DBA2BDB40}" presName="tx2" presStyleLbl="revTx" presStyleIdx="8" presStyleCnt="10"/>
      <dgm:spPr/>
      <dgm:t>
        <a:bodyPr/>
        <a:lstStyle/>
        <a:p>
          <a:endParaRPr lang="ru-RU"/>
        </a:p>
      </dgm:t>
    </dgm:pt>
    <dgm:pt modelId="{C312BEF2-B56B-43C6-84E6-0546C8CF9160}" type="pres">
      <dgm:prSet presAssocID="{54EDC4A5-C1DB-479D-9586-E09DBA2BDB40}" presName="vert2" presStyleCnt="0"/>
      <dgm:spPr/>
    </dgm:pt>
    <dgm:pt modelId="{C4415678-2462-4C06-8137-45AB9A15AAF9}" type="pres">
      <dgm:prSet presAssocID="{54EDC4A5-C1DB-479D-9586-E09DBA2BDB40}" presName="thinLine2b" presStyleLbl="callout" presStyleIdx="5" presStyleCnt="6"/>
      <dgm:spPr/>
    </dgm:pt>
    <dgm:pt modelId="{A40D0EFE-8AF3-4282-97BA-EE1E02722874}" type="pres">
      <dgm:prSet presAssocID="{54EDC4A5-C1DB-479D-9586-E09DBA2BDB40}" presName="vertSpace2b" presStyleCnt="0"/>
      <dgm:spPr/>
    </dgm:pt>
    <dgm:pt modelId="{E9F99DCF-62F1-430E-A87F-7BED9B3882A6}" type="pres">
      <dgm:prSet presAssocID="{730D8EBE-14F6-462D-8FC6-AB260AF52973}" presName="thickLine" presStyleLbl="alignNode1" presStyleIdx="3" presStyleCnt="4"/>
      <dgm:spPr/>
    </dgm:pt>
    <dgm:pt modelId="{2B3BBB6F-2361-4164-91F7-5498544FD76B}" type="pres">
      <dgm:prSet presAssocID="{730D8EBE-14F6-462D-8FC6-AB260AF52973}" presName="horz1" presStyleCnt="0"/>
      <dgm:spPr/>
    </dgm:pt>
    <dgm:pt modelId="{206CDFB5-C801-4BA2-9D67-C0CD85C21B5B}" type="pres">
      <dgm:prSet presAssocID="{730D8EBE-14F6-462D-8FC6-AB260AF52973}" presName="tx1" presStyleLbl="revTx" presStyleIdx="9" presStyleCnt="10" custScaleY="26273"/>
      <dgm:spPr/>
      <dgm:t>
        <a:bodyPr/>
        <a:lstStyle/>
        <a:p>
          <a:endParaRPr lang="ru-RU"/>
        </a:p>
      </dgm:t>
    </dgm:pt>
    <dgm:pt modelId="{29D5449B-542E-4ECE-B655-3DAAF74A1BFD}" type="pres">
      <dgm:prSet presAssocID="{730D8EBE-14F6-462D-8FC6-AB260AF52973}" presName="vert1" presStyleCnt="0"/>
      <dgm:spPr/>
    </dgm:pt>
  </dgm:ptLst>
  <dgm:cxnLst>
    <dgm:cxn modelId="{0EF4CB6A-A8AB-4CBD-96B8-BC93725EE036}" type="presOf" srcId="{F7BC8B76-5057-49BC-934D-09505D4F8B3B}" destId="{744DF2D3-D631-4004-A400-9A317440302B}" srcOrd="0" destOrd="0" presId="urn:microsoft.com/office/officeart/2008/layout/LinedList"/>
    <dgm:cxn modelId="{FCBB0178-F5A2-46E3-A6DA-A4125DA19BDF}" type="presOf" srcId="{E3CC040D-1A78-443B-A9CD-70548ECF886C}" destId="{7624D12E-83C3-492A-857D-8262659BBA13}" srcOrd="0" destOrd="0" presId="urn:microsoft.com/office/officeart/2008/layout/LinedList"/>
    <dgm:cxn modelId="{8F14BD8C-F9E7-41AD-AE7D-9C38619CBDFB}" type="presOf" srcId="{F36A982C-BBB4-4B08-A7CA-494FB55B5372}" destId="{603F6810-394E-41D0-97F1-8807999FF5AA}" srcOrd="0" destOrd="0" presId="urn:microsoft.com/office/officeart/2008/layout/LinedList"/>
    <dgm:cxn modelId="{720EBF2D-E0E3-4C5F-AB49-DEBF1BD7ED5C}" type="presOf" srcId="{E1C7126E-9890-48EE-85F0-2B95FC1BDC92}" destId="{D9A876CB-2CEB-4FE6-98B1-F4CFBF2A51C8}" srcOrd="0" destOrd="0" presId="urn:microsoft.com/office/officeart/2008/layout/LinedList"/>
    <dgm:cxn modelId="{543B6EB6-9286-4A3C-A4E4-601A6FAD8EFC}" srcId="{E3CC040D-1A78-443B-A9CD-70548ECF886C}" destId="{F36A982C-BBB4-4B08-A7CA-494FB55B5372}" srcOrd="1" destOrd="0" parTransId="{68C4240D-91D1-483A-B665-D89DBE7CE624}" sibTransId="{C2C28A6D-4BAF-4692-A314-DACFFAC2F952}"/>
    <dgm:cxn modelId="{787FDE64-C547-4141-9473-FA3FB0AE8F79}" type="presOf" srcId="{927FDF8E-4C09-461F-952A-D5F347CC8A3B}" destId="{3878D714-B313-441A-BB36-0AC527A45B49}" srcOrd="0" destOrd="0" presId="urn:microsoft.com/office/officeart/2008/layout/LinedList"/>
    <dgm:cxn modelId="{CE4B960C-C460-4B08-BF5C-1C119D234DCD}" type="presOf" srcId="{CFBEEBC6-8B0D-4F56-BCA4-6601DBF5DB00}" destId="{CEF9DAD2-F2CA-45A1-8523-C119245A0EFC}" srcOrd="0" destOrd="0" presId="urn:microsoft.com/office/officeart/2008/layout/LinedList"/>
    <dgm:cxn modelId="{A4158879-BA03-480B-8539-0982049FD54C}" srcId="{E3CC040D-1A78-443B-A9CD-70548ECF886C}" destId="{730D8EBE-14F6-462D-8FC6-AB260AF52973}" srcOrd="3" destOrd="0" parTransId="{B01F6488-6DC4-4C1B-9773-F63EE2F03DE3}" sibTransId="{7801707D-9558-47A5-B42C-F6972D847E21}"/>
    <dgm:cxn modelId="{33451F36-BCCF-4254-9C5A-CD89C1A5F9D6}" type="presOf" srcId="{54EDC4A5-C1DB-479D-9586-E09DBA2BDB40}" destId="{43D3588D-5657-47B5-9FAC-F3E6C9066928}" srcOrd="0" destOrd="0" presId="urn:microsoft.com/office/officeart/2008/layout/LinedList"/>
    <dgm:cxn modelId="{ECA75254-6F01-4BF5-A5DA-057C2EC08E10}" type="presOf" srcId="{730D8EBE-14F6-462D-8FC6-AB260AF52973}" destId="{206CDFB5-C801-4BA2-9D67-C0CD85C21B5B}" srcOrd="0" destOrd="0" presId="urn:microsoft.com/office/officeart/2008/layout/LinedList"/>
    <dgm:cxn modelId="{E81CD6EF-3A8D-433E-93D2-BF76EC65705A}" srcId="{E1C7126E-9890-48EE-85F0-2B95FC1BDC92}" destId="{F7BC8B76-5057-49BC-934D-09505D4F8B3B}" srcOrd="1" destOrd="0" parTransId="{C0F1B4F5-4D9D-42DA-8470-509514F0C7AB}" sibTransId="{C156A96C-5226-4B12-97DD-959932A85CF3}"/>
    <dgm:cxn modelId="{791F1870-0287-4F88-B5DC-5D0575C8DB71}" srcId="{F36A982C-BBB4-4B08-A7CA-494FB55B5372}" destId="{927FDF8E-4C09-461F-952A-D5F347CC8A3B}" srcOrd="0" destOrd="0" parTransId="{C8A86416-D52E-45A7-BECF-37D49F4C7E16}" sibTransId="{251152B0-A52D-4EFA-BC05-3005C57A05C6}"/>
    <dgm:cxn modelId="{44E5C476-C583-44EE-A7C6-7B584612A270}" srcId="{F36A982C-BBB4-4B08-A7CA-494FB55B5372}" destId="{E5B587BB-0293-4221-BD7A-664AD73A535F}" srcOrd="1" destOrd="0" parTransId="{A7889AC5-B5DB-4A7A-803B-B1225218A688}" sibTransId="{6147F408-C220-408C-AB43-884B046265B0}"/>
    <dgm:cxn modelId="{783A2588-CCCB-4666-95AF-17894CF5AB66}" srcId="{E1C7126E-9890-48EE-85F0-2B95FC1BDC92}" destId="{54EDC4A5-C1DB-479D-9586-E09DBA2BDB40}" srcOrd="2" destOrd="0" parTransId="{E5F7EBC4-095B-411A-A84A-6058D6E209E5}" sibTransId="{0D1D9D88-CF9D-4520-BCD9-A7E8277DF9DE}"/>
    <dgm:cxn modelId="{B9E9C266-371F-4CE9-B2F4-91F78751B676}" srcId="{E1C7126E-9890-48EE-85F0-2B95FC1BDC92}" destId="{08C2FCC3-5215-46A4-A81B-413254D00CED}" srcOrd="0" destOrd="0" parTransId="{273A3688-4AEF-4A15-B6D0-F08CC3186B8B}" sibTransId="{F81FF2CF-C1A0-4F98-8CAA-26472AAFEECA}"/>
    <dgm:cxn modelId="{C56DC887-C099-40C4-BB99-F1538A78F50A}" type="presOf" srcId="{08C2FCC3-5215-46A4-A81B-413254D00CED}" destId="{6993BF5E-11C2-49AD-B96A-75B46D0D7BE6}" srcOrd="0" destOrd="0" presId="urn:microsoft.com/office/officeart/2008/layout/LinedList"/>
    <dgm:cxn modelId="{0AABA0BA-0B07-4601-8005-50FB8D026780}" type="presOf" srcId="{E5B587BB-0293-4221-BD7A-664AD73A535F}" destId="{B88317F1-05DF-483F-9913-7FB0F6805C57}" srcOrd="0" destOrd="0" presId="urn:microsoft.com/office/officeart/2008/layout/LinedList"/>
    <dgm:cxn modelId="{F6B48C7E-2FAB-4993-871C-D3130C4C3ABE}" type="presOf" srcId="{6AC1E575-104E-4005-B24A-6491014952A6}" destId="{2AAFC7AC-688C-4E77-ADFC-31E5C2191D1D}" srcOrd="0" destOrd="0" presId="urn:microsoft.com/office/officeart/2008/layout/LinedList"/>
    <dgm:cxn modelId="{C0271EE1-01EB-4C69-83CC-74EA191F043A}" srcId="{E3CC040D-1A78-443B-A9CD-70548ECF886C}" destId="{E1C7126E-9890-48EE-85F0-2B95FC1BDC92}" srcOrd="2" destOrd="0" parTransId="{5AA33A4A-723D-4EE1-89AC-08C15D73E5FD}" sibTransId="{84C7223E-7F39-4E04-B92A-2529D1E7684F}"/>
    <dgm:cxn modelId="{6CA7FA0D-794D-44B0-B622-345C02D5A4FF}" srcId="{F36A982C-BBB4-4B08-A7CA-494FB55B5372}" destId="{CFBEEBC6-8B0D-4F56-BCA4-6601DBF5DB00}" srcOrd="2" destOrd="0" parTransId="{D2F2743C-8B29-47E1-8CFD-AB59F1BF94CA}" sibTransId="{5482933B-8724-420B-B86C-1B059965312F}"/>
    <dgm:cxn modelId="{2CF9A357-28A2-4A62-A99D-6FE8EE2C65BC}" srcId="{E3CC040D-1A78-443B-A9CD-70548ECF886C}" destId="{6AC1E575-104E-4005-B24A-6491014952A6}" srcOrd="0" destOrd="0" parTransId="{F76DCC5E-5C79-40FC-A9AF-05C160AF3564}" sibTransId="{6AADA5AA-BA2F-480C-8A1C-D107235E6477}"/>
    <dgm:cxn modelId="{8E57E446-1149-43CF-A4A2-C10BCA8DF9F4}" type="presParOf" srcId="{7624D12E-83C3-492A-857D-8262659BBA13}" destId="{0FCB01B3-230B-41F4-9E9F-B0B080E776C0}" srcOrd="0" destOrd="0" presId="urn:microsoft.com/office/officeart/2008/layout/LinedList"/>
    <dgm:cxn modelId="{82CAD91B-1B4D-4EFA-933A-7FFF5E31AF00}" type="presParOf" srcId="{7624D12E-83C3-492A-857D-8262659BBA13}" destId="{7F895ABC-7A81-4059-884D-0A80AE799D8E}" srcOrd="1" destOrd="0" presId="urn:microsoft.com/office/officeart/2008/layout/LinedList"/>
    <dgm:cxn modelId="{0D2E1C80-C116-47FB-86AC-BC1FD34CB9BC}" type="presParOf" srcId="{7F895ABC-7A81-4059-884D-0A80AE799D8E}" destId="{2AAFC7AC-688C-4E77-ADFC-31E5C2191D1D}" srcOrd="0" destOrd="0" presId="urn:microsoft.com/office/officeart/2008/layout/LinedList"/>
    <dgm:cxn modelId="{4DCAB286-BE90-487E-BB9B-E53356EE4ACA}" type="presParOf" srcId="{7F895ABC-7A81-4059-884D-0A80AE799D8E}" destId="{1637A6C9-430B-4F37-8F2D-64C640724626}" srcOrd="1" destOrd="0" presId="urn:microsoft.com/office/officeart/2008/layout/LinedList"/>
    <dgm:cxn modelId="{03B442D1-F39C-4208-99FF-57360552506F}" type="presParOf" srcId="{7624D12E-83C3-492A-857D-8262659BBA13}" destId="{F4CD80F9-4294-4517-A5BB-48180553828E}" srcOrd="2" destOrd="0" presId="urn:microsoft.com/office/officeart/2008/layout/LinedList"/>
    <dgm:cxn modelId="{E72D542D-7DCA-4DF7-BA42-C5AB110C9B13}" type="presParOf" srcId="{7624D12E-83C3-492A-857D-8262659BBA13}" destId="{9A403EDE-36F5-4F7D-8F57-D4B80F78C5F5}" srcOrd="3" destOrd="0" presId="urn:microsoft.com/office/officeart/2008/layout/LinedList"/>
    <dgm:cxn modelId="{63414B46-8D94-480B-8057-01813EF35CB8}" type="presParOf" srcId="{9A403EDE-36F5-4F7D-8F57-D4B80F78C5F5}" destId="{603F6810-394E-41D0-97F1-8807999FF5AA}" srcOrd="0" destOrd="0" presId="urn:microsoft.com/office/officeart/2008/layout/LinedList"/>
    <dgm:cxn modelId="{AFE33D61-EBD2-438D-B2E8-FE2DDF2C939E}" type="presParOf" srcId="{9A403EDE-36F5-4F7D-8F57-D4B80F78C5F5}" destId="{852F6619-FDB3-40D0-BE0A-CCB41AB30546}" srcOrd="1" destOrd="0" presId="urn:microsoft.com/office/officeart/2008/layout/LinedList"/>
    <dgm:cxn modelId="{A095B59B-B540-46A3-BEE4-71220F723C92}" type="presParOf" srcId="{852F6619-FDB3-40D0-BE0A-CCB41AB30546}" destId="{C03E65CE-09A4-47B2-96D4-EEAEAFA0E2BA}" srcOrd="0" destOrd="0" presId="urn:microsoft.com/office/officeart/2008/layout/LinedList"/>
    <dgm:cxn modelId="{7783E77A-4BDE-431A-B048-2EDF4C8B2C75}" type="presParOf" srcId="{852F6619-FDB3-40D0-BE0A-CCB41AB30546}" destId="{04F3CB3B-BF18-4DAE-BBAC-FB56FD83C7C6}" srcOrd="1" destOrd="0" presId="urn:microsoft.com/office/officeart/2008/layout/LinedList"/>
    <dgm:cxn modelId="{CADE40C0-B3E1-41F7-9185-430FC3A6764D}" type="presParOf" srcId="{04F3CB3B-BF18-4DAE-BBAC-FB56FD83C7C6}" destId="{13AEAA01-CF98-4EE6-A993-2D2E4142612F}" srcOrd="0" destOrd="0" presId="urn:microsoft.com/office/officeart/2008/layout/LinedList"/>
    <dgm:cxn modelId="{9986E4FE-03BF-4B92-9975-BBCF8355BA79}" type="presParOf" srcId="{04F3CB3B-BF18-4DAE-BBAC-FB56FD83C7C6}" destId="{3878D714-B313-441A-BB36-0AC527A45B49}" srcOrd="1" destOrd="0" presId="urn:microsoft.com/office/officeart/2008/layout/LinedList"/>
    <dgm:cxn modelId="{766671CD-AA75-4262-927A-7E2E392CB317}" type="presParOf" srcId="{04F3CB3B-BF18-4DAE-BBAC-FB56FD83C7C6}" destId="{F201043A-046A-4B1E-AB5F-CB2B647FEAA6}" srcOrd="2" destOrd="0" presId="urn:microsoft.com/office/officeart/2008/layout/LinedList"/>
    <dgm:cxn modelId="{7069104C-BE2D-45C5-9F2C-ABE7C400E9F2}" type="presParOf" srcId="{852F6619-FDB3-40D0-BE0A-CCB41AB30546}" destId="{14F8DFCE-440D-4166-9A6E-9E532BF3B5B0}" srcOrd="2" destOrd="0" presId="urn:microsoft.com/office/officeart/2008/layout/LinedList"/>
    <dgm:cxn modelId="{85A84A80-9FC2-4AB0-80BD-80441898A017}" type="presParOf" srcId="{852F6619-FDB3-40D0-BE0A-CCB41AB30546}" destId="{72E923CE-9BCA-47DF-9D48-D7D13D22062E}" srcOrd="3" destOrd="0" presId="urn:microsoft.com/office/officeart/2008/layout/LinedList"/>
    <dgm:cxn modelId="{D246EB34-BE58-40F7-9A72-B72B1E067BE4}" type="presParOf" srcId="{852F6619-FDB3-40D0-BE0A-CCB41AB30546}" destId="{D69549BA-3D2C-4BF1-A371-DB37B30CDC30}" srcOrd="4" destOrd="0" presId="urn:microsoft.com/office/officeart/2008/layout/LinedList"/>
    <dgm:cxn modelId="{F03A7CA1-60A1-4E4A-997D-F6E1EE3CCE8C}" type="presParOf" srcId="{D69549BA-3D2C-4BF1-A371-DB37B30CDC30}" destId="{89EE369F-C5EC-4FA1-852E-B439FC0F42B0}" srcOrd="0" destOrd="0" presId="urn:microsoft.com/office/officeart/2008/layout/LinedList"/>
    <dgm:cxn modelId="{7922E3DF-6131-4C83-91C7-388FEEFB0B28}" type="presParOf" srcId="{D69549BA-3D2C-4BF1-A371-DB37B30CDC30}" destId="{B88317F1-05DF-483F-9913-7FB0F6805C57}" srcOrd="1" destOrd="0" presId="urn:microsoft.com/office/officeart/2008/layout/LinedList"/>
    <dgm:cxn modelId="{C24B3DD6-64E7-4057-AA20-886DF4ED8038}" type="presParOf" srcId="{D69549BA-3D2C-4BF1-A371-DB37B30CDC30}" destId="{65800B6E-068E-4C22-99AC-1A6CD66B7266}" srcOrd="2" destOrd="0" presId="urn:microsoft.com/office/officeart/2008/layout/LinedList"/>
    <dgm:cxn modelId="{78E244CF-4F36-4CF0-8BA2-270D14A0351F}" type="presParOf" srcId="{852F6619-FDB3-40D0-BE0A-CCB41AB30546}" destId="{3117A5E6-3578-43A3-92A7-758E67548293}" srcOrd="5" destOrd="0" presId="urn:microsoft.com/office/officeart/2008/layout/LinedList"/>
    <dgm:cxn modelId="{5346F3F4-5462-4C15-835C-C9A82C7117D1}" type="presParOf" srcId="{852F6619-FDB3-40D0-BE0A-CCB41AB30546}" destId="{FD78CFD8-EFB8-4494-A660-ECD1636F97C8}" srcOrd="6" destOrd="0" presId="urn:microsoft.com/office/officeart/2008/layout/LinedList"/>
    <dgm:cxn modelId="{9AA1D523-8E33-45A6-B693-58181E1D910D}" type="presParOf" srcId="{852F6619-FDB3-40D0-BE0A-CCB41AB30546}" destId="{4D00D673-A7A2-49C3-9100-2B4D069C97A2}" srcOrd="7" destOrd="0" presId="urn:microsoft.com/office/officeart/2008/layout/LinedList"/>
    <dgm:cxn modelId="{23703090-65AE-44F7-A933-235FB434CB50}" type="presParOf" srcId="{4D00D673-A7A2-49C3-9100-2B4D069C97A2}" destId="{8BFCF1A7-047F-4862-87D4-A3349E38AE5C}" srcOrd="0" destOrd="0" presId="urn:microsoft.com/office/officeart/2008/layout/LinedList"/>
    <dgm:cxn modelId="{AEBFFA1A-733D-4EFF-AE24-E84E11CD3CE2}" type="presParOf" srcId="{4D00D673-A7A2-49C3-9100-2B4D069C97A2}" destId="{CEF9DAD2-F2CA-45A1-8523-C119245A0EFC}" srcOrd="1" destOrd="0" presId="urn:microsoft.com/office/officeart/2008/layout/LinedList"/>
    <dgm:cxn modelId="{E9C5032E-2356-4A9C-B6D8-01DE7EAB1B1A}" type="presParOf" srcId="{4D00D673-A7A2-49C3-9100-2B4D069C97A2}" destId="{E2460B37-3093-42A5-B343-783BC9372902}" srcOrd="2" destOrd="0" presId="urn:microsoft.com/office/officeart/2008/layout/LinedList"/>
    <dgm:cxn modelId="{D3051CDE-0220-4F4D-9B0F-5691D116F720}" type="presParOf" srcId="{852F6619-FDB3-40D0-BE0A-CCB41AB30546}" destId="{83B5B0CA-B9EC-4A41-B861-ED7D9B9A6220}" srcOrd="8" destOrd="0" presId="urn:microsoft.com/office/officeart/2008/layout/LinedList"/>
    <dgm:cxn modelId="{45B326BD-0B5E-4176-ACFF-0D32E1A6BC55}" type="presParOf" srcId="{852F6619-FDB3-40D0-BE0A-CCB41AB30546}" destId="{2DE3E148-F343-4776-8DF4-E9FD148F4060}" srcOrd="9" destOrd="0" presId="urn:microsoft.com/office/officeart/2008/layout/LinedList"/>
    <dgm:cxn modelId="{C3A79DE0-F545-40BF-836E-106023F39669}" type="presParOf" srcId="{7624D12E-83C3-492A-857D-8262659BBA13}" destId="{B378FBA3-81C6-4C19-BE7A-0A9D3D06CD59}" srcOrd="4" destOrd="0" presId="urn:microsoft.com/office/officeart/2008/layout/LinedList"/>
    <dgm:cxn modelId="{63A44B6B-41E9-41F4-BD30-35E6C4ECF9C3}" type="presParOf" srcId="{7624D12E-83C3-492A-857D-8262659BBA13}" destId="{63F01A13-B0A9-4276-A46F-40ADD453EE55}" srcOrd="5" destOrd="0" presId="urn:microsoft.com/office/officeart/2008/layout/LinedList"/>
    <dgm:cxn modelId="{5F0E398A-B3DF-449C-BF36-ECB3F74B6539}" type="presParOf" srcId="{63F01A13-B0A9-4276-A46F-40ADD453EE55}" destId="{D9A876CB-2CEB-4FE6-98B1-F4CFBF2A51C8}" srcOrd="0" destOrd="0" presId="urn:microsoft.com/office/officeart/2008/layout/LinedList"/>
    <dgm:cxn modelId="{BC420CA3-C204-4582-BCC7-462F6A6DF258}" type="presParOf" srcId="{63F01A13-B0A9-4276-A46F-40ADD453EE55}" destId="{D0F0506A-B0CB-4B37-B8DB-097F455FADE0}" srcOrd="1" destOrd="0" presId="urn:microsoft.com/office/officeart/2008/layout/LinedList"/>
    <dgm:cxn modelId="{2C0E134C-F8CF-4BC5-B729-23CAFBDD95F1}" type="presParOf" srcId="{D0F0506A-B0CB-4B37-B8DB-097F455FADE0}" destId="{15F6F5CF-3D15-41D6-8020-6DF3C531C581}" srcOrd="0" destOrd="0" presId="urn:microsoft.com/office/officeart/2008/layout/LinedList"/>
    <dgm:cxn modelId="{909EFD35-0D71-4E58-BF4C-6F5F3065F377}" type="presParOf" srcId="{D0F0506A-B0CB-4B37-B8DB-097F455FADE0}" destId="{A53912D3-7ED5-4E50-B458-8F0B45D0E5E8}" srcOrd="1" destOrd="0" presId="urn:microsoft.com/office/officeart/2008/layout/LinedList"/>
    <dgm:cxn modelId="{3D6C64C4-28A3-405C-9E70-75751D1B5F2B}" type="presParOf" srcId="{A53912D3-7ED5-4E50-B458-8F0B45D0E5E8}" destId="{7907336A-DBC3-4AAC-95FF-0747AF0E5980}" srcOrd="0" destOrd="0" presId="urn:microsoft.com/office/officeart/2008/layout/LinedList"/>
    <dgm:cxn modelId="{A7026B1C-B527-4936-911A-B79100B4093B}" type="presParOf" srcId="{A53912D3-7ED5-4E50-B458-8F0B45D0E5E8}" destId="{6993BF5E-11C2-49AD-B96A-75B46D0D7BE6}" srcOrd="1" destOrd="0" presId="urn:microsoft.com/office/officeart/2008/layout/LinedList"/>
    <dgm:cxn modelId="{67997CD9-E968-4064-A77B-D8B9F2D8B0EC}" type="presParOf" srcId="{A53912D3-7ED5-4E50-B458-8F0B45D0E5E8}" destId="{C54A96EE-B305-4807-984D-E858D38623B3}" srcOrd="2" destOrd="0" presId="urn:microsoft.com/office/officeart/2008/layout/LinedList"/>
    <dgm:cxn modelId="{D5A91216-E245-42F4-8B15-111A01847584}" type="presParOf" srcId="{D0F0506A-B0CB-4B37-B8DB-097F455FADE0}" destId="{6198EC34-9D9C-47C9-97DE-010CA20AC991}" srcOrd="2" destOrd="0" presId="urn:microsoft.com/office/officeart/2008/layout/LinedList"/>
    <dgm:cxn modelId="{0FDCD66B-3413-425A-8487-C83493698833}" type="presParOf" srcId="{D0F0506A-B0CB-4B37-B8DB-097F455FADE0}" destId="{E7387F67-D22F-4120-B907-635BF78A85D0}" srcOrd="3" destOrd="0" presId="urn:microsoft.com/office/officeart/2008/layout/LinedList"/>
    <dgm:cxn modelId="{40040C92-A11F-4ADA-B478-4A82EDACCA5E}" type="presParOf" srcId="{D0F0506A-B0CB-4B37-B8DB-097F455FADE0}" destId="{E7B8B6C6-87A1-4DC5-962B-37A3C7975497}" srcOrd="4" destOrd="0" presId="urn:microsoft.com/office/officeart/2008/layout/LinedList"/>
    <dgm:cxn modelId="{0EFDBDCF-227F-43C9-9AFA-19632E1671AB}" type="presParOf" srcId="{E7B8B6C6-87A1-4DC5-962B-37A3C7975497}" destId="{5EB4C64D-A5CD-449A-B267-204F0CB6DACF}" srcOrd="0" destOrd="0" presId="urn:microsoft.com/office/officeart/2008/layout/LinedList"/>
    <dgm:cxn modelId="{DFB8608C-7886-449D-8AEA-16C7A5233F25}" type="presParOf" srcId="{E7B8B6C6-87A1-4DC5-962B-37A3C7975497}" destId="{744DF2D3-D631-4004-A400-9A317440302B}" srcOrd="1" destOrd="0" presId="urn:microsoft.com/office/officeart/2008/layout/LinedList"/>
    <dgm:cxn modelId="{F6D67410-A628-4074-A353-B0FE94B696D4}" type="presParOf" srcId="{E7B8B6C6-87A1-4DC5-962B-37A3C7975497}" destId="{9AED64FB-3AB8-4151-B333-0961EAC9AB4F}" srcOrd="2" destOrd="0" presId="urn:microsoft.com/office/officeart/2008/layout/LinedList"/>
    <dgm:cxn modelId="{A779F8B8-FCC5-4634-B4C2-0AC0458DC679}" type="presParOf" srcId="{D0F0506A-B0CB-4B37-B8DB-097F455FADE0}" destId="{033E6306-067C-42B5-A00C-F98F107E29A0}" srcOrd="5" destOrd="0" presId="urn:microsoft.com/office/officeart/2008/layout/LinedList"/>
    <dgm:cxn modelId="{27337A5A-FDD9-4FF7-BFB0-1B787839BDE8}" type="presParOf" srcId="{D0F0506A-B0CB-4B37-B8DB-097F455FADE0}" destId="{8C18DA56-756D-416D-B06C-441AB130D1D2}" srcOrd="6" destOrd="0" presId="urn:microsoft.com/office/officeart/2008/layout/LinedList"/>
    <dgm:cxn modelId="{5E88A53E-89CC-47EC-B828-AB53E9D45F91}" type="presParOf" srcId="{D0F0506A-B0CB-4B37-B8DB-097F455FADE0}" destId="{616E6BF9-F8FA-4D4F-A6E4-FFF87D655A9D}" srcOrd="7" destOrd="0" presId="urn:microsoft.com/office/officeart/2008/layout/LinedList"/>
    <dgm:cxn modelId="{6A205D92-32D3-4671-BE8A-2B768FE9F6B7}" type="presParOf" srcId="{616E6BF9-F8FA-4D4F-A6E4-FFF87D655A9D}" destId="{F2357638-7694-4050-AD57-619BBD220350}" srcOrd="0" destOrd="0" presId="urn:microsoft.com/office/officeart/2008/layout/LinedList"/>
    <dgm:cxn modelId="{4BF16866-0354-4B11-92E2-124C74DA0735}" type="presParOf" srcId="{616E6BF9-F8FA-4D4F-A6E4-FFF87D655A9D}" destId="{43D3588D-5657-47B5-9FAC-F3E6C9066928}" srcOrd="1" destOrd="0" presId="urn:microsoft.com/office/officeart/2008/layout/LinedList"/>
    <dgm:cxn modelId="{FDD641F2-D29C-4F55-BBA3-6D32786A808F}" type="presParOf" srcId="{616E6BF9-F8FA-4D4F-A6E4-FFF87D655A9D}" destId="{C312BEF2-B56B-43C6-84E6-0546C8CF9160}" srcOrd="2" destOrd="0" presId="urn:microsoft.com/office/officeart/2008/layout/LinedList"/>
    <dgm:cxn modelId="{69F0C8D4-79FC-4217-A2F9-FBE51F3EC414}" type="presParOf" srcId="{D0F0506A-B0CB-4B37-B8DB-097F455FADE0}" destId="{C4415678-2462-4C06-8137-45AB9A15AAF9}" srcOrd="8" destOrd="0" presId="urn:microsoft.com/office/officeart/2008/layout/LinedList"/>
    <dgm:cxn modelId="{AB1DDF19-38AF-4804-A0C5-FEB4379D4FA8}" type="presParOf" srcId="{D0F0506A-B0CB-4B37-B8DB-097F455FADE0}" destId="{A40D0EFE-8AF3-4282-97BA-EE1E02722874}" srcOrd="9" destOrd="0" presId="urn:microsoft.com/office/officeart/2008/layout/LinedList"/>
    <dgm:cxn modelId="{9FB5BC7B-1ACC-42B5-A726-11590105FC09}" type="presParOf" srcId="{7624D12E-83C3-492A-857D-8262659BBA13}" destId="{E9F99DCF-62F1-430E-A87F-7BED9B3882A6}" srcOrd="6" destOrd="0" presId="urn:microsoft.com/office/officeart/2008/layout/LinedList"/>
    <dgm:cxn modelId="{CA41F826-35CE-4AD8-BB5F-5F28C8A435B3}" type="presParOf" srcId="{7624D12E-83C3-492A-857D-8262659BBA13}" destId="{2B3BBB6F-2361-4164-91F7-5498544FD76B}" srcOrd="7" destOrd="0" presId="urn:microsoft.com/office/officeart/2008/layout/LinedList"/>
    <dgm:cxn modelId="{01506DA8-BD96-4EF7-ADE4-7EA6CE474FD3}" type="presParOf" srcId="{2B3BBB6F-2361-4164-91F7-5498544FD76B}" destId="{206CDFB5-C801-4BA2-9D67-C0CD85C21B5B}" srcOrd="0" destOrd="0" presId="urn:microsoft.com/office/officeart/2008/layout/LinedList"/>
    <dgm:cxn modelId="{D02E81C6-0F66-41B9-9E9A-8EC8DB0043A2}" type="presParOf" srcId="{2B3BBB6F-2361-4164-91F7-5498544FD76B}" destId="{29D5449B-542E-4ECE-B655-3DAAF74A1B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94FE23-0A30-432C-9117-3868DA5CF562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3F6A002-ACBE-47DC-8878-5A32C2CA85A6}">
      <dgm:prSet phldrT="[Текст]"/>
      <dgm:spPr/>
      <dgm:t>
        <a:bodyPr/>
        <a:lstStyle/>
        <a:p>
          <a:r>
            <a:rPr lang="ru-RU" dirty="0"/>
            <a:t>Освобождение  педагога  от работы на период обучения по программам ДПО</a:t>
          </a:r>
        </a:p>
      </dgm:t>
    </dgm:pt>
    <dgm:pt modelId="{1E8F1289-02B4-490A-8235-61BC9854D047}" type="parTrans" cxnId="{609A8724-33CE-4D05-A3B5-C5BB08AB2D09}">
      <dgm:prSet/>
      <dgm:spPr/>
      <dgm:t>
        <a:bodyPr/>
        <a:lstStyle/>
        <a:p>
          <a:endParaRPr lang="ru-RU"/>
        </a:p>
      </dgm:t>
    </dgm:pt>
    <dgm:pt modelId="{392DC152-3826-4B61-8AC7-9B389C971B7C}" type="sibTrans" cxnId="{609A8724-33CE-4D05-A3B5-C5BB08AB2D09}">
      <dgm:prSet/>
      <dgm:spPr/>
      <dgm:t>
        <a:bodyPr/>
        <a:lstStyle/>
        <a:p>
          <a:endParaRPr lang="ru-RU"/>
        </a:p>
      </dgm:t>
    </dgm:pt>
    <dgm:pt modelId="{D6196410-B5D0-482E-A5D8-96BCE806F91D}">
      <dgm:prSet/>
      <dgm:spPr/>
      <dgm:t>
        <a:bodyPr/>
        <a:lstStyle/>
        <a:p>
          <a:r>
            <a:rPr lang="ru-RU"/>
            <a:t>Обеспечение оборудованного рабочего места учителя (стол, стул, рабочая тетрадь, ПК с лицензионным ПО и </a:t>
          </a:r>
          <a:r>
            <a:rPr lang="en-US"/>
            <a:t>web</a:t>
          </a:r>
          <a:r>
            <a:rPr lang="ru-RU"/>
            <a:t>-камерой, микрофоном, …)</a:t>
          </a:r>
          <a:endParaRPr lang="ru-RU" dirty="0"/>
        </a:p>
      </dgm:t>
    </dgm:pt>
    <dgm:pt modelId="{A33E0533-B037-4369-ABBF-730A39C07F90}" type="parTrans" cxnId="{93C05108-7BA7-45FF-9F27-1C810973F2A2}">
      <dgm:prSet/>
      <dgm:spPr/>
      <dgm:t>
        <a:bodyPr/>
        <a:lstStyle/>
        <a:p>
          <a:endParaRPr lang="ru-RU"/>
        </a:p>
      </dgm:t>
    </dgm:pt>
    <dgm:pt modelId="{2C3F3D27-0084-4883-9B88-A5F3104D259E}" type="sibTrans" cxnId="{93C05108-7BA7-45FF-9F27-1C810973F2A2}">
      <dgm:prSet/>
      <dgm:spPr/>
      <dgm:t>
        <a:bodyPr/>
        <a:lstStyle/>
        <a:p>
          <a:endParaRPr lang="ru-RU"/>
        </a:p>
      </dgm:t>
    </dgm:pt>
    <dgm:pt modelId="{E1D935BB-F3DB-40B1-AC6F-E01ED2619811}">
      <dgm:prSet/>
      <dgm:spPr/>
      <dgm:t>
        <a:bodyPr/>
        <a:lstStyle/>
        <a:p>
          <a:r>
            <a:rPr lang="ru-RU" dirty="0"/>
            <a:t>Наличие консультанта или наставника из числа администрации или ШМО: </a:t>
          </a:r>
        </a:p>
      </dgm:t>
    </dgm:pt>
    <dgm:pt modelId="{832B399C-0BF5-4B4F-8B76-2DFC1ED0DF4B}" type="parTrans" cxnId="{25097226-1FEB-47A8-BED2-BEE0CF4E7BE8}">
      <dgm:prSet/>
      <dgm:spPr/>
      <dgm:t>
        <a:bodyPr/>
        <a:lstStyle/>
        <a:p>
          <a:endParaRPr lang="ru-RU"/>
        </a:p>
      </dgm:t>
    </dgm:pt>
    <dgm:pt modelId="{F9FF0B84-A9B7-4BA8-8FD4-7CD7E82536DF}" type="sibTrans" cxnId="{25097226-1FEB-47A8-BED2-BEE0CF4E7BE8}">
      <dgm:prSet/>
      <dgm:spPr/>
      <dgm:t>
        <a:bodyPr/>
        <a:lstStyle/>
        <a:p>
          <a:endParaRPr lang="ru-RU"/>
        </a:p>
      </dgm:t>
    </dgm:pt>
    <dgm:pt modelId="{748AE084-02BE-4661-BC9F-BF0446098735}">
      <dgm:prSet custT="1"/>
      <dgm:spPr>
        <a:ln>
          <a:noFill/>
        </a:ln>
      </dgm:spPr>
      <dgm:t>
        <a:bodyPr/>
        <a:lstStyle/>
        <a:p>
          <a:r>
            <a:rPr lang="ru-RU" sz="1600" dirty="0"/>
            <a:t>постановка задач </a:t>
          </a:r>
        </a:p>
      </dgm:t>
    </dgm:pt>
    <dgm:pt modelId="{201338BD-C0EE-41BB-8EEC-E9AE3EE81705}" type="parTrans" cxnId="{D5AB15EA-C6C7-4BB7-8A3E-1B39C7AC8E16}">
      <dgm:prSet/>
      <dgm:spPr/>
      <dgm:t>
        <a:bodyPr/>
        <a:lstStyle/>
        <a:p>
          <a:endParaRPr lang="ru-RU"/>
        </a:p>
      </dgm:t>
    </dgm:pt>
    <dgm:pt modelId="{23353B8E-D6A8-41C6-A12A-5D6D540D169B}" type="sibTrans" cxnId="{D5AB15EA-C6C7-4BB7-8A3E-1B39C7AC8E16}">
      <dgm:prSet/>
      <dgm:spPr/>
      <dgm:t>
        <a:bodyPr/>
        <a:lstStyle/>
        <a:p>
          <a:endParaRPr lang="ru-RU"/>
        </a:p>
      </dgm:t>
    </dgm:pt>
    <dgm:pt modelId="{E46CEB02-7C9A-47B7-849D-9BD867C5A969}">
      <dgm:prSet custT="1"/>
      <dgm:spPr>
        <a:ln>
          <a:noFill/>
        </a:ln>
      </dgm:spPr>
      <dgm:t>
        <a:bodyPr/>
        <a:lstStyle/>
        <a:p>
          <a:r>
            <a:rPr lang="ru-RU" sz="1600" dirty="0"/>
            <a:t>формулирование вопросов </a:t>
          </a:r>
        </a:p>
      </dgm:t>
    </dgm:pt>
    <dgm:pt modelId="{2F3C9594-40DE-4A5A-BF38-84BF71EAECCC}" type="parTrans" cxnId="{7DACC54F-E873-4FB0-9620-BFAD2958D14F}">
      <dgm:prSet/>
      <dgm:spPr/>
      <dgm:t>
        <a:bodyPr/>
        <a:lstStyle/>
        <a:p>
          <a:endParaRPr lang="ru-RU"/>
        </a:p>
      </dgm:t>
    </dgm:pt>
    <dgm:pt modelId="{DAFF6F7A-3E19-43DF-A2A8-623882FEF67E}" type="sibTrans" cxnId="{7DACC54F-E873-4FB0-9620-BFAD2958D14F}">
      <dgm:prSet/>
      <dgm:spPr/>
      <dgm:t>
        <a:bodyPr/>
        <a:lstStyle/>
        <a:p>
          <a:endParaRPr lang="ru-RU"/>
        </a:p>
      </dgm:t>
    </dgm:pt>
    <dgm:pt modelId="{C529C57D-86D3-4D80-8C91-C1050455F7D3}">
      <dgm:prSet custT="1"/>
      <dgm:spPr>
        <a:ln>
          <a:noFill/>
        </a:ln>
      </dgm:spPr>
      <dgm:t>
        <a:bodyPr/>
        <a:lstStyle/>
        <a:p>
          <a:r>
            <a:rPr lang="ru-RU" sz="1600" dirty="0"/>
            <a:t>микрофон – выключить, видео – включить</a:t>
          </a:r>
        </a:p>
      </dgm:t>
    </dgm:pt>
    <dgm:pt modelId="{9DAA90EF-B596-4434-AB00-B6CC1CFF660C}" type="parTrans" cxnId="{A14325FA-E7FE-4C9A-B25D-226AC621E09F}">
      <dgm:prSet/>
      <dgm:spPr/>
      <dgm:t>
        <a:bodyPr/>
        <a:lstStyle/>
        <a:p>
          <a:endParaRPr lang="ru-RU"/>
        </a:p>
      </dgm:t>
    </dgm:pt>
    <dgm:pt modelId="{2AD0D90F-F8D6-4AD7-B8BE-AA41BA06D0D3}" type="sibTrans" cxnId="{A14325FA-E7FE-4C9A-B25D-226AC621E09F}">
      <dgm:prSet/>
      <dgm:spPr/>
      <dgm:t>
        <a:bodyPr/>
        <a:lstStyle/>
        <a:p>
          <a:endParaRPr lang="ru-RU"/>
        </a:p>
      </dgm:t>
    </dgm:pt>
    <dgm:pt modelId="{2D6E5738-034C-4B38-A237-E6431B8E2DF4}">
      <dgm:prSet custT="1"/>
      <dgm:spPr>
        <a:ln>
          <a:noFill/>
        </a:ln>
      </dgm:spPr>
      <dgm:t>
        <a:bodyPr/>
        <a:lstStyle/>
        <a:p>
          <a:r>
            <a:rPr lang="ru-RU" sz="1600" dirty="0"/>
            <a:t>идентификация аккаунта (Имя Отчество Фамилия) </a:t>
          </a:r>
        </a:p>
      </dgm:t>
    </dgm:pt>
    <dgm:pt modelId="{C186803D-1388-4FE5-9CD1-D89A6BF3D530}" type="parTrans" cxnId="{5B9A9FE1-521A-4882-85C7-529C6932CAD2}">
      <dgm:prSet/>
      <dgm:spPr/>
      <dgm:t>
        <a:bodyPr/>
        <a:lstStyle/>
        <a:p>
          <a:endParaRPr lang="ru-RU"/>
        </a:p>
      </dgm:t>
    </dgm:pt>
    <dgm:pt modelId="{5E76D067-F279-4468-95A6-1FC565652AB6}" type="sibTrans" cxnId="{5B9A9FE1-521A-4882-85C7-529C6932CAD2}">
      <dgm:prSet/>
      <dgm:spPr/>
      <dgm:t>
        <a:bodyPr/>
        <a:lstStyle/>
        <a:p>
          <a:endParaRPr lang="ru-RU"/>
        </a:p>
      </dgm:t>
    </dgm:pt>
    <dgm:pt modelId="{BEA5FFD5-C34A-4CA9-9E0B-8CE1647F1FD1}" type="pres">
      <dgm:prSet presAssocID="{6094FE23-0A30-432C-9117-3868DA5CF5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7531A5-59A3-4167-B8B7-5044D0FCE59F}" type="pres">
      <dgm:prSet presAssocID="{E1D935BB-F3DB-40B1-AC6F-E01ED2619811}" presName="boxAndChildren" presStyleCnt="0"/>
      <dgm:spPr/>
    </dgm:pt>
    <dgm:pt modelId="{DBC75AD6-985E-468E-90D7-0D178BD68B52}" type="pres">
      <dgm:prSet presAssocID="{E1D935BB-F3DB-40B1-AC6F-E01ED2619811}" presName="parentTextBox" presStyleLbl="node1" presStyleIdx="0" presStyleCnt="3"/>
      <dgm:spPr/>
      <dgm:t>
        <a:bodyPr/>
        <a:lstStyle/>
        <a:p>
          <a:endParaRPr lang="ru-RU"/>
        </a:p>
      </dgm:t>
    </dgm:pt>
    <dgm:pt modelId="{B5E7CFAD-AB50-4FAD-A214-0E02E8F141D9}" type="pres">
      <dgm:prSet presAssocID="{E1D935BB-F3DB-40B1-AC6F-E01ED2619811}" presName="entireBox" presStyleLbl="node1" presStyleIdx="0" presStyleCnt="3"/>
      <dgm:spPr/>
      <dgm:t>
        <a:bodyPr/>
        <a:lstStyle/>
        <a:p>
          <a:endParaRPr lang="ru-RU"/>
        </a:p>
      </dgm:t>
    </dgm:pt>
    <dgm:pt modelId="{4E1D9234-F064-4F99-98E8-5502BB97BE11}" type="pres">
      <dgm:prSet presAssocID="{E1D935BB-F3DB-40B1-AC6F-E01ED2619811}" presName="descendantBox" presStyleCnt="0"/>
      <dgm:spPr/>
    </dgm:pt>
    <dgm:pt modelId="{5D61556C-9CF5-4AB0-92A7-58BA5A04C0EA}" type="pres">
      <dgm:prSet presAssocID="{748AE084-02BE-4661-BC9F-BF0446098735}" presName="childTextBox" presStyleLbl="fgAccFollowNode1" presStyleIdx="0" presStyleCnt="4" custLinFactNeighborX="1068" custLinFactNeighborY="-15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DF246-6717-4979-AB11-AB2CDABF84EE}" type="pres">
      <dgm:prSet presAssocID="{E46CEB02-7C9A-47B7-849D-9BD867C5A969}" presName="childTextBox" presStyleLbl="fgAccFollowNode1" presStyleIdx="1" presStyleCnt="4" custLinFactNeighborY="-15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F6715-FE66-4A11-B6F9-9914E4438359}" type="pres">
      <dgm:prSet presAssocID="{C529C57D-86D3-4D80-8C91-C1050455F7D3}" presName="childTextBox" presStyleLbl="fgAccFollowNode1" presStyleIdx="2" presStyleCnt="4" custLinFactNeighborY="-15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27CB7-493B-4CA0-B4BA-3367387C770B}" type="pres">
      <dgm:prSet presAssocID="{2D6E5738-034C-4B38-A237-E6431B8E2DF4}" presName="childTextBox" presStyleLbl="fgAccFollowNode1" presStyleIdx="3" presStyleCnt="4" custLinFactNeighborY="-15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ED2E2B-5E9F-47CB-A7F5-5E6240D619B9}" type="pres">
      <dgm:prSet presAssocID="{2C3F3D27-0084-4883-9B88-A5F3104D259E}" presName="sp" presStyleCnt="0"/>
      <dgm:spPr/>
    </dgm:pt>
    <dgm:pt modelId="{2DD27566-4A17-440E-A226-3BD0649D0E28}" type="pres">
      <dgm:prSet presAssocID="{D6196410-B5D0-482E-A5D8-96BCE806F91D}" presName="arrowAndChildren" presStyleCnt="0"/>
      <dgm:spPr/>
    </dgm:pt>
    <dgm:pt modelId="{D3370AB0-3F2C-41C4-B6DC-5FFA469B9938}" type="pres">
      <dgm:prSet presAssocID="{D6196410-B5D0-482E-A5D8-96BCE806F91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12FF60E9-A651-4BCF-9FEE-06DABAF65E63}" type="pres">
      <dgm:prSet presAssocID="{392DC152-3826-4B61-8AC7-9B389C971B7C}" presName="sp" presStyleCnt="0"/>
      <dgm:spPr/>
    </dgm:pt>
    <dgm:pt modelId="{1080F0E0-723A-4D9F-97A4-E32290E5F732}" type="pres">
      <dgm:prSet presAssocID="{03F6A002-ACBE-47DC-8878-5A32C2CA85A6}" presName="arrowAndChildren" presStyleCnt="0"/>
      <dgm:spPr/>
    </dgm:pt>
    <dgm:pt modelId="{7A336EF5-4C92-4F66-819C-6AC190C10432}" type="pres">
      <dgm:prSet presAssocID="{03F6A002-ACBE-47DC-8878-5A32C2CA85A6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E20C78ED-C201-4575-BE2E-1CC1270C0479}" type="presOf" srcId="{E1D935BB-F3DB-40B1-AC6F-E01ED2619811}" destId="{B5E7CFAD-AB50-4FAD-A214-0E02E8F141D9}" srcOrd="1" destOrd="0" presId="urn:microsoft.com/office/officeart/2005/8/layout/process4"/>
    <dgm:cxn modelId="{1EC99A03-75D1-49EF-B5C4-05246C33C96E}" type="presOf" srcId="{2D6E5738-034C-4B38-A237-E6431B8E2DF4}" destId="{2F627CB7-493B-4CA0-B4BA-3367387C770B}" srcOrd="0" destOrd="0" presId="urn:microsoft.com/office/officeart/2005/8/layout/process4"/>
    <dgm:cxn modelId="{609A8724-33CE-4D05-A3B5-C5BB08AB2D09}" srcId="{6094FE23-0A30-432C-9117-3868DA5CF562}" destId="{03F6A002-ACBE-47DC-8878-5A32C2CA85A6}" srcOrd="0" destOrd="0" parTransId="{1E8F1289-02B4-490A-8235-61BC9854D047}" sibTransId="{392DC152-3826-4B61-8AC7-9B389C971B7C}"/>
    <dgm:cxn modelId="{D89AAE87-D9D6-4FBB-99C3-EDEDFD5D9689}" type="presOf" srcId="{748AE084-02BE-4661-BC9F-BF0446098735}" destId="{5D61556C-9CF5-4AB0-92A7-58BA5A04C0EA}" srcOrd="0" destOrd="0" presId="urn:microsoft.com/office/officeart/2005/8/layout/process4"/>
    <dgm:cxn modelId="{5B9A9FE1-521A-4882-85C7-529C6932CAD2}" srcId="{E1D935BB-F3DB-40B1-AC6F-E01ED2619811}" destId="{2D6E5738-034C-4B38-A237-E6431B8E2DF4}" srcOrd="3" destOrd="0" parTransId="{C186803D-1388-4FE5-9CD1-D89A6BF3D530}" sibTransId="{5E76D067-F279-4468-95A6-1FC565652AB6}"/>
    <dgm:cxn modelId="{1784E5FE-705F-4B45-A496-C3D22A749883}" type="presOf" srcId="{03F6A002-ACBE-47DC-8878-5A32C2CA85A6}" destId="{7A336EF5-4C92-4F66-819C-6AC190C10432}" srcOrd="0" destOrd="0" presId="urn:microsoft.com/office/officeart/2005/8/layout/process4"/>
    <dgm:cxn modelId="{A8D2C637-E73A-4A57-B2B0-9174F7E14199}" type="presOf" srcId="{C529C57D-86D3-4D80-8C91-C1050455F7D3}" destId="{02BF6715-FE66-4A11-B6F9-9914E4438359}" srcOrd="0" destOrd="0" presId="urn:microsoft.com/office/officeart/2005/8/layout/process4"/>
    <dgm:cxn modelId="{A14325FA-E7FE-4C9A-B25D-226AC621E09F}" srcId="{E1D935BB-F3DB-40B1-AC6F-E01ED2619811}" destId="{C529C57D-86D3-4D80-8C91-C1050455F7D3}" srcOrd="2" destOrd="0" parTransId="{9DAA90EF-B596-4434-AB00-B6CC1CFF660C}" sibTransId="{2AD0D90F-F8D6-4AD7-B8BE-AA41BA06D0D3}"/>
    <dgm:cxn modelId="{FFEED418-7C7A-4C8A-B2CD-A2C2F0E82D56}" type="presOf" srcId="{E46CEB02-7C9A-47B7-849D-9BD867C5A969}" destId="{F56DF246-6717-4979-AB11-AB2CDABF84EE}" srcOrd="0" destOrd="0" presId="urn:microsoft.com/office/officeart/2005/8/layout/process4"/>
    <dgm:cxn modelId="{7DACC54F-E873-4FB0-9620-BFAD2958D14F}" srcId="{E1D935BB-F3DB-40B1-AC6F-E01ED2619811}" destId="{E46CEB02-7C9A-47B7-849D-9BD867C5A969}" srcOrd="1" destOrd="0" parTransId="{2F3C9594-40DE-4A5A-BF38-84BF71EAECCC}" sibTransId="{DAFF6F7A-3E19-43DF-A2A8-623882FEF67E}"/>
    <dgm:cxn modelId="{25097226-1FEB-47A8-BED2-BEE0CF4E7BE8}" srcId="{6094FE23-0A30-432C-9117-3868DA5CF562}" destId="{E1D935BB-F3DB-40B1-AC6F-E01ED2619811}" srcOrd="2" destOrd="0" parTransId="{832B399C-0BF5-4B4F-8B76-2DFC1ED0DF4B}" sibTransId="{F9FF0B84-A9B7-4BA8-8FD4-7CD7E82536DF}"/>
    <dgm:cxn modelId="{880D8528-AC1F-49F4-B44D-C049F14D11D3}" type="presOf" srcId="{6094FE23-0A30-432C-9117-3868DA5CF562}" destId="{BEA5FFD5-C34A-4CA9-9E0B-8CE1647F1FD1}" srcOrd="0" destOrd="0" presId="urn:microsoft.com/office/officeart/2005/8/layout/process4"/>
    <dgm:cxn modelId="{D5AB15EA-C6C7-4BB7-8A3E-1B39C7AC8E16}" srcId="{E1D935BB-F3DB-40B1-AC6F-E01ED2619811}" destId="{748AE084-02BE-4661-BC9F-BF0446098735}" srcOrd="0" destOrd="0" parTransId="{201338BD-C0EE-41BB-8EEC-E9AE3EE81705}" sibTransId="{23353B8E-D6A8-41C6-A12A-5D6D540D169B}"/>
    <dgm:cxn modelId="{5E53D4EC-85AE-4DE7-AC0F-3B9D8E9AEB3E}" type="presOf" srcId="{E1D935BB-F3DB-40B1-AC6F-E01ED2619811}" destId="{DBC75AD6-985E-468E-90D7-0D178BD68B52}" srcOrd="0" destOrd="0" presId="urn:microsoft.com/office/officeart/2005/8/layout/process4"/>
    <dgm:cxn modelId="{93C05108-7BA7-45FF-9F27-1C810973F2A2}" srcId="{6094FE23-0A30-432C-9117-3868DA5CF562}" destId="{D6196410-B5D0-482E-A5D8-96BCE806F91D}" srcOrd="1" destOrd="0" parTransId="{A33E0533-B037-4369-ABBF-730A39C07F90}" sibTransId="{2C3F3D27-0084-4883-9B88-A5F3104D259E}"/>
    <dgm:cxn modelId="{9D5F387D-CBBB-48C5-B0EE-2230A5C3192B}" type="presOf" srcId="{D6196410-B5D0-482E-A5D8-96BCE806F91D}" destId="{D3370AB0-3F2C-41C4-B6DC-5FFA469B9938}" srcOrd="0" destOrd="0" presId="urn:microsoft.com/office/officeart/2005/8/layout/process4"/>
    <dgm:cxn modelId="{4188DA04-318E-4FE6-ACF5-B4336B04FBC5}" type="presParOf" srcId="{BEA5FFD5-C34A-4CA9-9E0B-8CE1647F1FD1}" destId="{9B7531A5-59A3-4167-B8B7-5044D0FCE59F}" srcOrd="0" destOrd="0" presId="urn:microsoft.com/office/officeart/2005/8/layout/process4"/>
    <dgm:cxn modelId="{CB3E9E0C-50EE-48D6-B68A-46B0333C3188}" type="presParOf" srcId="{9B7531A5-59A3-4167-B8B7-5044D0FCE59F}" destId="{DBC75AD6-985E-468E-90D7-0D178BD68B52}" srcOrd="0" destOrd="0" presId="urn:microsoft.com/office/officeart/2005/8/layout/process4"/>
    <dgm:cxn modelId="{25E57A16-30BB-4D9D-B528-B6EA537FF14F}" type="presParOf" srcId="{9B7531A5-59A3-4167-B8B7-5044D0FCE59F}" destId="{B5E7CFAD-AB50-4FAD-A214-0E02E8F141D9}" srcOrd="1" destOrd="0" presId="urn:microsoft.com/office/officeart/2005/8/layout/process4"/>
    <dgm:cxn modelId="{8C216205-2061-4E6E-B32A-2560575FBF80}" type="presParOf" srcId="{9B7531A5-59A3-4167-B8B7-5044D0FCE59F}" destId="{4E1D9234-F064-4F99-98E8-5502BB97BE11}" srcOrd="2" destOrd="0" presId="urn:microsoft.com/office/officeart/2005/8/layout/process4"/>
    <dgm:cxn modelId="{53845DF8-0257-47A5-A8CC-A83B60ACEA3D}" type="presParOf" srcId="{4E1D9234-F064-4F99-98E8-5502BB97BE11}" destId="{5D61556C-9CF5-4AB0-92A7-58BA5A04C0EA}" srcOrd="0" destOrd="0" presId="urn:microsoft.com/office/officeart/2005/8/layout/process4"/>
    <dgm:cxn modelId="{3C7F5467-8F16-42D8-ACC8-948B25D13E53}" type="presParOf" srcId="{4E1D9234-F064-4F99-98E8-5502BB97BE11}" destId="{F56DF246-6717-4979-AB11-AB2CDABF84EE}" srcOrd="1" destOrd="0" presId="urn:microsoft.com/office/officeart/2005/8/layout/process4"/>
    <dgm:cxn modelId="{DE8812C6-4231-4240-BE4F-AA186D8D5D9C}" type="presParOf" srcId="{4E1D9234-F064-4F99-98E8-5502BB97BE11}" destId="{02BF6715-FE66-4A11-B6F9-9914E4438359}" srcOrd="2" destOrd="0" presId="urn:microsoft.com/office/officeart/2005/8/layout/process4"/>
    <dgm:cxn modelId="{DB033765-5D12-494D-B24A-3B6A8FF5783C}" type="presParOf" srcId="{4E1D9234-F064-4F99-98E8-5502BB97BE11}" destId="{2F627CB7-493B-4CA0-B4BA-3367387C770B}" srcOrd="3" destOrd="0" presId="urn:microsoft.com/office/officeart/2005/8/layout/process4"/>
    <dgm:cxn modelId="{76648909-20B4-461C-9121-0155145A3A6A}" type="presParOf" srcId="{BEA5FFD5-C34A-4CA9-9E0B-8CE1647F1FD1}" destId="{84ED2E2B-5E9F-47CB-A7F5-5E6240D619B9}" srcOrd="1" destOrd="0" presId="urn:microsoft.com/office/officeart/2005/8/layout/process4"/>
    <dgm:cxn modelId="{098038B1-CCEB-4AD2-8590-12147A33CE55}" type="presParOf" srcId="{BEA5FFD5-C34A-4CA9-9E0B-8CE1647F1FD1}" destId="{2DD27566-4A17-440E-A226-3BD0649D0E28}" srcOrd="2" destOrd="0" presId="urn:microsoft.com/office/officeart/2005/8/layout/process4"/>
    <dgm:cxn modelId="{D28EEC4A-1D92-4D13-A65B-644EFAE6D1A6}" type="presParOf" srcId="{2DD27566-4A17-440E-A226-3BD0649D0E28}" destId="{D3370AB0-3F2C-41C4-B6DC-5FFA469B9938}" srcOrd="0" destOrd="0" presId="urn:microsoft.com/office/officeart/2005/8/layout/process4"/>
    <dgm:cxn modelId="{6740FC37-3F33-4FD3-9139-A132C56EFA6B}" type="presParOf" srcId="{BEA5FFD5-C34A-4CA9-9E0B-8CE1647F1FD1}" destId="{12FF60E9-A651-4BCF-9FEE-06DABAF65E63}" srcOrd="3" destOrd="0" presId="urn:microsoft.com/office/officeart/2005/8/layout/process4"/>
    <dgm:cxn modelId="{683FCC39-E21E-47F1-936A-7BB3A83C931A}" type="presParOf" srcId="{BEA5FFD5-C34A-4CA9-9E0B-8CE1647F1FD1}" destId="{1080F0E0-723A-4D9F-97A4-E32290E5F732}" srcOrd="4" destOrd="0" presId="urn:microsoft.com/office/officeart/2005/8/layout/process4"/>
    <dgm:cxn modelId="{E3C7350E-B53B-4612-8399-68C2983181FB}" type="presParOf" srcId="{1080F0E0-723A-4D9F-97A4-E32290E5F732}" destId="{7A336EF5-4C92-4F66-819C-6AC190C1043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CC040D-1A78-443B-A9CD-70548ECF886C}" type="doc">
      <dgm:prSet loTypeId="urn:microsoft.com/office/officeart/2008/layout/Lin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AC1E575-104E-4005-B24A-6491014952A6}">
      <dgm:prSet phldrT="[Текст]"/>
      <dgm:spPr/>
      <dgm:t>
        <a:bodyPr/>
        <a:lstStyle/>
        <a:p>
          <a:r>
            <a:rPr lang="ru-RU"/>
            <a:t>Введение</a:t>
          </a:r>
          <a:endParaRPr lang="ru-RU" dirty="0"/>
        </a:p>
      </dgm:t>
    </dgm:pt>
    <dgm:pt modelId="{F76DCC5E-5C79-40FC-A9AF-05C160AF3564}" type="parTrans" cxnId="{2CF9A357-28A2-4A62-A99D-6FE8EE2C65BC}">
      <dgm:prSet/>
      <dgm:spPr/>
      <dgm:t>
        <a:bodyPr/>
        <a:lstStyle/>
        <a:p>
          <a:endParaRPr lang="ru-RU"/>
        </a:p>
      </dgm:t>
    </dgm:pt>
    <dgm:pt modelId="{6AADA5AA-BA2F-480C-8A1C-D107235E6477}" type="sibTrans" cxnId="{2CF9A357-28A2-4A62-A99D-6FE8EE2C65BC}">
      <dgm:prSet/>
      <dgm:spPr/>
      <dgm:t>
        <a:bodyPr/>
        <a:lstStyle/>
        <a:p>
          <a:endParaRPr lang="ru-RU"/>
        </a:p>
      </dgm:t>
    </dgm:pt>
    <dgm:pt modelId="{BF52CCBA-67C1-44D5-B451-6DAE92F2FF7A}">
      <dgm:prSet phldrT="[Текст]"/>
      <dgm:spPr/>
      <dgm:t>
        <a:bodyPr/>
        <a:lstStyle/>
        <a:p>
          <a:r>
            <a:rPr lang="ru-RU" dirty="0"/>
            <a:t>Глава 1. Современные методы диагностики профессиональных затруднений педагогических работников</a:t>
          </a:r>
        </a:p>
      </dgm:t>
    </dgm:pt>
    <dgm:pt modelId="{0D383258-91FA-430F-B57D-1915F6F20845}" type="parTrans" cxnId="{DD7B7BDA-9E00-4667-94DA-880C3A6BEA79}">
      <dgm:prSet/>
      <dgm:spPr/>
      <dgm:t>
        <a:bodyPr/>
        <a:lstStyle/>
        <a:p>
          <a:endParaRPr lang="ru-RU"/>
        </a:p>
      </dgm:t>
    </dgm:pt>
    <dgm:pt modelId="{E86793C0-E98A-4270-A7BD-F15FFD0F6281}" type="sibTrans" cxnId="{DD7B7BDA-9E00-4667-94DA-880C3A6BEA79}">
      <dgm:prSet/>
      <dgm:spPr/>
      <dgm:t>
        <a:bodyPr/>
        <a:lstStyle/>
        <a:p>
          <a:endParaRPr lang="ru-RU"/>
        </a:p>
      </dgm:t>
    </dgm:pt>
    <dgm:pt modelId="{A54CF10D-68F4-4369-9A82-7092B1C4D9AE}">
      <dgm:prSet phldrT="[Текст]"/>
      <dgm:spPr/>
      <dgm:t>
        <a:bodyPr/>
        <a:lstStyle/>
        <a:p>
          <a:r>
            <a:rPr lang="ru-RU" dirty="0"/>
            <a:t>1.1. Методика исследования  профессиональных дефицитов педагогических работников по вопросам развития читательской грамотности школьников в процессе образовательной деятельности</a:t>
          </a:r>
        </a:p>
      </dgm:t>
    </dgm:pt>
    <dgm:pt modelId="{A646BABA-9358-442A-8ADC-2C9F1C12D709}" type="parTrans" cxnId="{4A738DD7-2F07-4D00-8758-62BD4BC4A202}">
      <dgm:prSet/>
      <dgm:spPr/>
      <dgm:t>
        <a:bodyPr/>
        <a:lstStyle/>
        <a:p>
          <a:endParaRPr lang="ru-RU"/>
        </a:p>
      </dgm:t>
    </dgm:pt>
    <dgm:pt modelId="{1226ADBA-70C8-4040-9DBB-1099FD5859D7}" type="sibTrans" cxnId="{4A738DD7-2F07-4D00-8758-62BD4BC4A202}">
      <dgm:prSet/>
      <dgm:spPr/>
      <dgm:t>
        <a:bodyPr/>
        <a:lstStyle/>
        <a:p>
          <a:endParaRPr lang="ru-RU"/>
        </a:p>
      </dgm:t>
    </dgm:pt>
    <dgm:pt modelId="{107D1FCD-F229-4B9F-9C92-16722ED721EF}">
      <dgm:prSet/>
      <dgm:spPr/>
      <dgm:t>
        <a:bodyPr/>
        <a:lstStyle/>
        <a:p>
          <a:r>
            <a:rPr lang="ru-RU" dirty="0"/>
            <a:t>1.2. Взаимодействие с ГАУ «Центр оценки профессионального мастерства и квалификации педагогов») по вопросам оценки профессиональной компетентности педагогических работников</a:t>
          </a:r>
        </a:p>
      </dgm:t>
    </dgm:pt>
    <dgm:pt modelId="{4B0A4294-912B-40C1-9B66-06D21B821A59}" type="parTrans" cxnId="{E971BF33-A077-46EA-8CE7-21B72F3805DA}">
      <dgm:prSet/>
      <dgm:spPr/>
      <dgm:t>
        <a:bodyPr/>
        <a:lstStyle/>
        <a:p>
          <a:endParaRPr lang="ru-RU"/>
        </a:p>
      </dgm:t>
    </dgm:pt>
    <dgm:pt modelId="{CB0E0604-017D-40B3-8BB9-5B7A9DA113B4}" type="sibTrans" cxnId="{E971BF33-A077-46EA-8CE7-21B72F3805DA}">
      <dgm:prSet/>
      <dgm:spPr/>
      <dgm:t>
        <a:bodyPr/>
        <a:lstStyle/>
        <a:p>
          <a:endParaRPr lang="ru-RU"/>
        </a:p>
      </dgm:t>
    </dgm:pt>
    <dgm:pt modelId="{2C241B87-D105-4ECA-9483-1C60FE3183AE}">
      <dgm:prSet/>
      <dgm:spPr>
        <a:ln>
          <a:noFill/>
        </a:ln>
      </dgm:spPr>
      <dgm:t>
        <a:bodyPr/>
        <a:lstStyle/>
        <a:p>
          <a:r>
            <a:rPr lang="ru-RU" dirty="0"/>
            <a:t>1.3. Педагогическая   администрация и органы коллегиального управления образовательной организацией как субъекты управления  профессиональным развитием учителя.</a:t>
          </a:r>
        </a:p>
      </dgm:t>
    </dgm:pt>
    <dgm:pt modelId="{0271E80B-3AE0-4DCD-B0A5-E3C0B3925BBA}" type="parTrans" cxnId="{1B4DEEBE-3BA8-4BEA-A1C1-5C10EC8AF82F}">
      <dgm:prSet/>
      <dgm:spPr/>
      <dgm:t>
        <a:bodyPr/>
        <a:lstStyle/>
        <a:p>
          <a:endParaRPr lang="ru-RU"/>
        </a:p>
      </dgm:t>
    </dgm:pt>
    <dgm:pt modelId="{05918AB1-FE7B-43CF-B0BA-AD81A754FA05}" type="sibTrans" cxnId="{1B4DEEBE-3BA8-4BEA-A1C1-5C10EC8AF82F}">
      <dgm:prSet/>
      <dgm:spPr/>
      <dgm:t>
        <a:bodyPr/>
        <a:lstStyle/>
        <a:p>
          <a:endParaRPr lang="ru-RU"/>
        </a:p>
      </dgm:t>
    </dgm:pt>
    <dgm:pt modelId="{37135659-E17C-495B-ADCB-BA5DEBE51927}">
      <dgm:prSet phldrT="[Текст]"/>
      <dgm:spPr/>
      <dgm:t>
        <a:bodyPr/>
        <a:lstStyle/>
        <a:p>
          <a:r>
            <a:rPr lang="ru-RU" dirty="0"/>
            <a:t>Глава 2. Управление профессиональным развитием учителя в условиях взаимодействия школы и организации ДПО</a:t>
          </a:r>
        </a:p>
      </dgm:t>
    </dgm:pt>
    <dgm:pt modelId="{3EA46193-1BB9-474B-99BF-0DE18ECE79AD}" type="parTrans" cxnId="{556B3FDB-EE67-4F52-86DF-103DC347508A}">
      <dgm:prSet/>
      <dgm:spPr/>
      <dgm:t>
        <a:bodyPr/>
        <a:lstStyle/>
        <a:p>
          <a:endParaRPr lang="ru-RU"/>
        </a:p>
      </dgm:t>
    </dgm:pt>
    <dgm:pt modelId="{4F0754B0-CB6F-48F2-BDE2-8AD19297F920}" type="sibTrans" cxnId="{556B3FDB-EE67-4F52-86DF-103DC347508A}">
      <dgm:prSet/>
      <dgm:spPr/>
      <dgm:t>
        <a:bodyPr/>
        <a:lstStyle/>
        <a:p>
          <a:endParaRPr lang="ru-RU"/>
        </a:p>
      </dgm:t>
    </dgm:pt>
    <dgm:pt modelId="{8A6B052F-0899-47CE-924C-FBCA0616026B}">
      <dgm:prSet phldrT="[Текст]"/>
      <dgm:spPr/>
      <dgm:t>
        <a:bodyPr/>
        <a:lstStyle/>
        <a:p>
          <a:r>
            <a:rPr lang="ru-RU" dirty="0"/>
            <a:t>2.1. Методическое сопровождение взаимодействия учителя и организации ДПО по вопросам профессионального развития учителя</a:t>
          </a:r>
        </a:p>
      </dgm:t>
    </dgm:pt>
    <dgm:pt modelId="{4332FAF7-9E39-4A31-A5FC-F680E144A914}" type="parTrans" cxnId="{A1E91642-3FAB-410B-9D9C-0C6650C957B6}">
      <dgm:prSet/>
      <dgm:spPr/>
      <dgm:t>
        <a:bodyPr/>
        <a:lstStyle/>
        <a:p>
          <a:endParaRPr lang="ru-RU"/>
        </a:p>
      </dgm:t>
    </dgm:pt>
    <dgm:pt modelId="{EFD38B9A-D68A-4FDB-B6B5-339B0CE0CB4D}" type="sibTrans" cxnId="{A1E91642-3FAB-410B-9D9C-0C6650C957B6}">
      <dgm:prSet/>
      <dgm:spPr/>
      <dgm:t>
        <a:bodyPr/>
        <a:lstStyle/>
        <a:p>
          <a:endParaRPr lang="ru-RU"/>
        </a:p>
      </dgm:t>
    </dgm:pt>
    <dgm:pt modelId="{FC733EC9-4629-4AC9-897E-31E2979323BA}">
      <dgm:prSet/>
      <dgm:spPr/>
      <dgm:t>
        <a:bodyPr/>
        <a:lstStyle/>
        <a:p>
          <a:r>
            <a:rPr lang="ru-RU" dirty="0"/>
            <a:t>2.2. Система организационно- методического сопровождения профессионального развития учителя в  педагогическом коллективе.</a:t>
          </a:r>
        </a:p>
      </dgm:t>
    </dgm:pt>
    <dgm:pt modelId="{5E687AD8-E0FC-4343-96F5-E91FADA1101E}" type="parTrans" cxnId="{E8604622-5E6B-4F60-991D-3E8D6C0BA505}">
      <dgm:prSet/>
      <dgm:spPr/>
      <dgm:t>
        <a:bodyPr/>
        <a:lstStyle/>
        <a:p>
          <a:endParaRPr lang="ru-RU"/>
        </a:p>
      </dgm:t>
    </dgm:pt>
    <dgm:pt modelId="{BFC17C38-66B1-4C48-9751-5128D43F633D}" type="sibTrans" cxnId="{E8604622-5E6B-4F60-991D-3E8D6C0BA505}">
      <dgm:prSet/>
      <dgm:spPr/>
      <dgm:t>
        <a:bodyPr/>
        <a:lstStyle/>
        <a:p>
          <a:endParaRPr lang="ru-RU"/>
        </a:p>
      </dgm:t>
    </dgm:pt>
    <dgm:pt modelId="{43B9AAA0-46CF-4DA9-A879-24DE224F0223}">
      <dgm:prSet/>
      <dgm:spPr/>
      <dgm:t>
        <a:bodyPr/>
        <a:lstStyle/>
        <a:p>
          <a:r>
            <a:rPr lang="ru-RU" dirty="0"/>
            <a:t>2.3. Реализация индивидуальных образовательных маршрутов педагогов (ИОМ).</a:t>
          </a:r>
        </a:p>
      </dgm:t>
    </dgm:pt>
    <dgm:pt modelId="{DE4F7B25-B6A7-4854-BA10-CB3B61FE6A10}" type="parTrans" cxnId="{9CE55F2F-DC32-415F-B3E2-9D406EC3C47E}">
      <dgm:prSet/>
      <dgm:spPr/>
      <dgm:t>
        <a:bodyPr/>
        <a:lstStyle/>
        <a:p>
          <a:endParaRPr lang="ru-RU"/>
        </a:p>
      </dgm:t>
    </dgm:pt>
    <dgm:pt modelId="{E261B6B7-BDC3-4B07-AA36-86B32FD3C888}" type="sibTrans" cxnId="{9CE55F2F-DC32-415F-B3E2-9D406EC3C47E}">
      <dgm:prSet/>
      <dgm:spPr/>
      <dgm:t>
        <a:bodyPr/>
        <a:lstStyle/>
        <a:p>
          <a:endParaRPr lang="ru-RU"/>
        </a:p>
      </dgm:t>
    </dgm:pt>
    <dgm:pt modelId="{0581893D-F027-4E39-91B9-1A59B0FEF6FC}">
      <dgm:prSet/>
      <dgm:spPr/>
      <dgm:t>
        <a:bodyPr/>
        <a:lstStyle/>
        <a:p>
          <a:r>
            <a:rPr lang="ru-RU" dirty="0"/>
            <a:t>Выводы</a:t>
          </a:r>
        </a:p>
      </dgm:t>
    </dgm:pt>
    <dgm:pt modelId="{F8A6884C-1899-4BCE-A927-1143BF9F248C}" type="parTrans" cxnId="{DB30B463-637D-4056-AD7C-614FD069CB66}">
      <dgm:prSet/>
      <dgm:spPr/>
      <dgm:t>
        <a:bodyPr/>
        <a:lstStyle/>
        <a:p>
          <a:endParaRPr lang="ru-RU"/>
        </a:p>
      </dgm:t>
    </dgm:pt>
    <dgm:pt modelId="{32631086-B8B7-4037-BB52-7C0494CF5987}" type="sibTrans" cxnId="{DB30B463-637D-4056-AD7C-614FD069CB66}">
      <dgm:prSet/>
      <dgm:spPr/>
      <dgm:t>
        <a:bodyPr/>
        <a:lstStyle/>
        <a:p>
          <a:endParaRPr lang="ru-RU"/>
        </a:p>
      </dgm:t>
    </dgm:pt>
    <dgm:pt modelId="{7624D12E-83C3-492A-857D-8262659BBA13}" type="pres">
      <dgm:prSet presAssocID="{E3CC040D-1A78-443B-A9CD-70548ECF886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FCB01B3-230B-41F4-9E9F-B0B080E776C0}" type="pres">
      <dgm:prSet presAssocID="{6AC1E575-104E-4005-B24A-6491014952A6}" presName="thickLine" presStyleLbl="alignNode1" presStyleIdx="0" presStyleCnt="4"/>
      <dgm:spPr/>
    </dgm:pt>
    <dgm:pt modelId="{7F895ABC-7A81-4059-884D-0A80AE799D8E}" type="pres">
      <dgm:prSet presAssocID="{6AC1E575-104E-4005-B24A-6491014952A6}" presName="horz1" presStyleCnt="0"/>
      <dgm:spPr/>
    </dgm:pt>
    <dgm:pt modelId="{2AAFC7AC-688C-4E77-ADFC-31E5C2191D1D}" type="pres">
      <dgm:prSet presAssocID="{6AC1E575-104E-4005-B24A-6491014952A6}" presName="tx1" presStyleLbl="revTx" presStyleIdx="0" presStyleCnt="10" custScaleY="33753"/>
      <dgm:spPr/>
      <dgm:t>
        <a:bodyPr/>
        <a:lstStyle/>
        <a:p>
          <a:endParaRPr lang="ru-RU"/>
        </a:p>
      </dgm:t>
    </dgm:pt>
    <dgm:pt modelId="{1637A6C9-430B-4F37-8F2D-64C640724626}" type="pres">
      <dgm:prSet presAssocID="{6AC1E575-104E-4005-B24A-6491014952A6}" presName="vert1" presStyleCnt="0"/>
      <dgm:spPr/>
    </dgm:pt>
    <dgm:pt modelId="{E4C6A743-6421-4FEA-B1E6-B09D8F5F66EB}" type="pres">
      <dgm:prSet presAssocID="{BF52CCBA-67C1-44D5-B451-6DAE92F2FF7A}" presName="thickLine" presStyleLbl="alignNode1" presStyleIdx="1" presStyleCnt="4"/>
      <dgm:spPr/>
    </dgm:pt>
    <dgm:pt modelId="{598741FF-0856-4475-8B18-30DF03FBE3C5}" type="pres">
      <dgm:prSet presAssocID="{BF52CCBA-67C1-44D5-B451-6DAE92F2FF7A}" presName="horz1" presStyleCnt="0"/>
      <dgm:spPr/>
    </dgm:pt>
    <dgm:pt modelId="{4D3F6C1F-5390-451B-A2C7-F9A0F8EC3BAF}" type="pres">
      <dgm:prSet presAssocID="{BF52CCBA-67C1-44D5-B451-6DAE92F2FF7A}" presName="tx1" presStyleLbl="revTx" presStyleIdx="1" presStyleCnt="10"/>
      <dgm:spPr/>
      <dgm:t>
        <a:bodyPr/>
        <a:lstStyle/>
        <a:p>
          <a:endParaRPr lang="ru-RU"/>
        </a:p>
      </dgm:t>
    </dgm:pt>
    <dgm:pt modelId="{6BE32D4E-F161-4C58-8270-444649187540}" type="pres">
      <dgm:prSet presAssocID="{BF52CCBA-67C1-44D5-B451-6DAE92F2FF7A}" presName="vert1" presStyleCnt="0"/>
      <dgm:spPr/>
    </dgm:pt>
    <dgm:pt modelId="{E41AF432-C89F-41EA-A205-BBD142D6E0B0}" type="pres">
      <dgm:prSet presAssocID="{A54CF10D-68F4-4369-9A82-7092B1C4D9AE}" presName="vertSpace2a" presStyleCnt="0"/>
      <dgm:spPr/>
    </dgm:pt>
    <dgm:pt modelId="{92F57BD6-ADD0-4C62-AFCE-0FDC374CAA72}" type="pres">
      <dgm:prSet presAssocID="{A54CF10D-68F4-4369-9A82-7092B1C4D9AE}" presName="horz2" presStyleCnt="0"/>
      <dgm:spPr/>
    </dgm:pt>
    <dgm:pt modelId="{7FDE0714-B13E-42EB-89E5-5DA999274998}" type="pres">
      <dgm:prSet presAssocID="{A54CF10D-68F4-4369-9A82-7092B1C4D9AE}" presName="horzSpace2" presStyleCnt="0"/>
      <dgm:spPr/>
    </dgm:pt>
    <dgm:pt modelId="{765A536F-F8DC-4321-B144-84BAFEE85D8E}" type="pres">
      <dgm:prSet presAssocID="{A54CF10D-68F4-4369-9A82-7092B1C4D9AE}" presName="tx2" presStyleLbl="revTx" presStyleIdx="2" presStyleCnt="10" custLinFactNeighborX="-797" custLinFactNeighborY="6372"/>
      <dgm:spPr/>
      <dgm:t>
        <a:bodyPr/>
        <a:lstStyle/>
        <a:p>
          <a:endParaRPr lang="ru-RU"/>
        </a:p>
      </dgm:t>
    </dgm:pt>
    <dgm:pt modelId="{306DC06A-785B-49A8-B5A6-54A4A9241572}" type="pres">
      <dgm:prSet presAssocID="{A54CF10D-68F4-4369-9A82-7092B1C4D9AE}" presName="vert2" presStyleCnt="0"/>
      <dgm:spPr/>
    </dgm:pt>
    <dgm:pt modelId="{D16FBB89-A796-4F61-9750-88215B67B42D}" type="pres">
      <dgm:prSet presAssocID="{A54CF10D-68F4-4369-9A82-7092B1C4D9AE}" presName="thinLine2b" presStyleLbl="callout" presStyleIdx="0" presStyleCnt="6"/>
      <dgm:spPr/>
    </dgm:pt>
    <dgm:pt modelId="{B24AC74A-363F-45D9-99F0-F4D81ADC9F67}" type="pres">
      <dgm:prSet presAssocID="{A54CF10D-68F4-4369-9A82-7092B1C4D9AE}" presName="vertSpace2b" presStyleCnt="0"/>
      <dgm:spPr/>
    </dgm:pt>
    <dgm:pt modelId="{71DCA360-78BA-48AE-B2B4-62FD140EFB71}" type="pres">
      <dgm:prSet presAssocID="{107D1FCD-F229-4B9F-9C92-16722ED721EF}" presName="horz2" presStyleCnt="0"/>
      <dgm:spPr/>
    </dgm:pt>
    <dgm:pt modelId="{645C3482-58F7-466F-A44D-4E4C53AC6B7A}" type="pres">
      <dgm:prSet presAssocID="{107D1FCD-F229-4B9F-9C92-16722ED721EF}" presName="horzSpace2" presStyleCnt="0"/>
      <dgm:spPr/>
    </dgm:pt>
    <dgm:pt modelId="{E9629544-1F2E-41AA-9FE2-3E235955A81B}" type="pres">
      <dgm:prSet presAssocID="{107D1FCD-F229-4B9F-9C92-16722ED721EF}" presName="tx2" presStyleLbl="revTx" presStyleIdx="3" presStyleCnt="10" custScaleY="123958" custLinFactNeighborX="-201" custLinFactNeighborY="-4485"/>
      <dgm:spPr/>
      <dgm:t>
        <a:bodyPr/>
        <a:lstStyle/>
        <a:p>
          <a:endParaRPr lang="ru-RU"/>
        </a:p>
      </dgm:t>
    </dgm:pt>
    <dgm:pt modelId="{079EDA3F-E9D0-4E30-AF51-0CF50AF98DAD}" type="pres">
      <dgm:prSet presAssocID="{107D1FCD-F229-4B9F-9C92-16722ED721EF}" presName="vert2" presStyleCnt="0"/>
      <dgm:spPr/>
    </dgm:pt>
    <dgm:pt modelId="{F5A28EFB-2D74-4D5A-80FA-464B43508C24}" type="pres">
      <dgm:prSet presAssocID="{107D1FCD-F229-4B9F-9C92-16722ED721EF}" presName="thinLine2b" presStyleLbl="callout" presStyleIdx="1" presStyleCnt="6"/>
      <dgm:spPr/>
    </dgm:pt>
    <dgm:pt modelId="{FC75E1C1-FE34-4227-ACDF-618ECF652E57}" type="pres">
      <dgm:prSet presAssocID="{107D1FCD-F229-4B9F-9C92-16722ED721EF}" presName="vertSpace2b" presStyleCnt="0"/>
      <dgm:spPr/>
    </dgm:pt>
    <dgm:pt modelId="{91AD2E5D-905D-48F0-BC3F-258A61125824}" type="pres">
      <dgm:prSet presAssocID="{2C241B87-D105-4ECA-9483-1C60FE3183AE}" presName="horz2" presStyleCnt="0"/>
      <dgm:spPr/>
    </dgm:pt>
    <dgm:pt modelId="{A82FA2AA-DBCB-4295-A777-66A08F84E610}" type="pres">
      <dgm:prSet presAssocID="{2C241B87-D105-4ECA-9483-1C60FE3183AE}" presName="horzSpace2" presStyleCnt="0"/>
      <dgm:spPr/>
    </dgm:pt>
    <dgm:pt modelId="{A421CCF3-9B73-41B3-8238-F51E4CC8A0F4}" type="pres">
      <dgm:prSet presAssocID="{2C241B87-D105-4ECA-9483-1C60FE3183AE}" presName="tx2" presStyleLbl="revTx" presStyleIdx="4" presStyleCnt="10" custLinFactNeighborX="-113" custLinFactNeighborY="4175"/>
      <dgm:spPr/>
      <dgm:t>
        <a:bodyPr/>
        <a:lstStyle/>
        <a:p>
          <a:endParaRPr lang="ru-RU"/>
        </a:p>
      </dgm:t>
    </dgm:pt>
    <dgm:pt modelId="{98D1B93F-292D-4674-AA1F-2414B8694AF2}" type="pres">
      <dgm:prSet presAssocID="{2C241B87-D105-4ECA-9483-1C60FE3183AE}" presName="vert2" presStyleCnt="0"/>
      <dgm:spPr/>
    </dgm:pt>
    <dgm:pt modelId="{3BB5C94F-4F01-4F20-A240-0A4805C40FFF}" type="pres">
      <dgm:prSet presAssocID="{2C241B87-D105-4ECA-9483-1C60FE3183AE}" presName="thinLine2b" presStyleLbl="callout" presStyleIdx="2" presStyleCnt="6"/>
      <dgm:spPr/>
    </dgm:pt>
    <dgm:pt modelId="{0EAD70F3-3C2C-43E2-A555-697B82BEC7B4}" type="pres">
      <dgm:prSet presAssocID="{2C241B87-D105-4ECA-9483-1C60FE3183AE}" presName="vertSpace2b" presStyleCnt="0"/>
      <dgm:spPr/>
    </dgm:pt>
    <dgm:pt modelId="{DB3C0992-8937-4CE0-8B30-CAF1C94500E3}" type="pres">
      <dgm:prSet presAssocID="{37135659-E17C-495B-ADCB-BA5DEBE51927}" presName="thickLine" presStyleLbl="alignNode1" presStyleIdx="2" presStyleCnt="4"/>
      <dgm:spPr/>
    </dgm:pt>
    <dgm:pt modelId="{ADC91C34-1F82-4D15-8B86-89DF4B2CE2E3}" type="pres">
      <dgm:prSet presAssocID="{37135659-E17C-495B-ADCB-BA5DEBE51927}" presName="horz1" presStyleCnt="0"/>
      <dgm:spPr/>
    </dgm:pt>
    <dgm:pt modelId="{8D65E2AD-57C6-431D-8445-7321725F7963}" type="pres">
      <dgm:prSet presAssocID="{37135659-E17C-495B-ADCB-BA5DEBE51927}" presName="tx1" presStyleLbl="revTx" presStyleIdx="5" presStyleCnt="10"/>
      <dgm:spPr/>
      <dgm:t>
        <a:bodyPr/>
        <a:lstStyle/>
        <a:p>
          <a:endParaRPr lang="ru-RU"/>
        </a:p>
      </dgm:t>
    </dgm:pt>
    <dgm:pt modelId="{5801EC22-D558-46AD-A394-8C0AE18E4F39}" type="pres">
      <dgm:prSet presAssocID="{37135659-E17C-495B-ADCB-BA5DEBE51927}" presName="vert1" presStyleCnt="0"/>
      <dgm:spPr/>
    </dgm:pt>
    <dgm:pt modelId="{88CE5CE7-A939-46A2-AB95-DB6E7213C6F7}" type="pres">
      <dgm:prSet presAssocID="{8A6B052F-0899-47CE-924C-FBCA0616026B}" presName="vertSpace2a" presStyleCnt="0"/>
      <dgm:spPr/>
    </dgm:pt>
    <dgm:pt modelId="{63E85FD2-D3EE-42D8-9535-76F473EF71C4}" type="pres">
      <dgm:prSet presAssocID="{8A6B052F-0899-47CE-924C-FBCA0616026B}" presName="horz2" presStyleCnt="0"/>
      <dgm:spPr/>
    </dgm:pt>
    <dgm:pt modelId="{7146817F-0D18-4464-89F2-95644E08171A}" type="pres">
      <dgm:prSet presAssocID="{8A6B052F-0899-47CE-924C-FBCA0616026B}" presName="horzSpace2" presStyleCnt="0"/>
      <dgm:spPr/>
    </dgm:pt>
    <dgm:pt modelId="{F2507379-057F-4451-9934-2942690DD385}" type="pres">
      <dgm:prSet presAssocID="{8A6B052F-0899-47CE-924C-FBCA0616026B}" presName="tx2" presStyleLbl="revTx" presStyleIdx="6" presStyleCnt="10"/>
      <dgm:spPr/>
      <dgm:t>
        <a:bodyPr/>
        <a:lstStyle/>
        <a:p>
          <a:endParaRPr lang="ru-RU"/>
        </a:p>
      </dgm:t>
    </dgm:pt>
    <dgm:pt modelId="{9240AF20-C1B7-464C-8A06-9B16E5EC0AEE}" type="pres">
      <dgm:prSet presAssocID="{8A6B052F-0899-47CE-924C-FBCA0616026B}" presName="vert2" presStyleCnt="0"/>
      <dgm:spPr/>
    </dgm:pt>
    <dgm:pt modelId="{89FC8C53-6ACD-4455-BE69-037291147959}" type="pres">
      <dgm:prSet presAssocID="{8A6B052F-0899-47CE-924C-FBCA0616026B}" presName="thinLine2b" presStyleLbl="callout" presStyleIdx="3" presStyleCnt="6"/>
      <dgm:spPr/>
    </dgm:pt>
    <dgm:pt modelId="{C63DCE05-B093-4BF1-9926-C577E680BE82}" type="pres">
      <dgm:prSet presAssocID="{8A6B052F-0899-47CE-924C-FBCA0616026B}" presName="vertSpace2b" presStyleCnt="0"/>
      <dgm:spPr/>
    </dgm:pt>
    <dgm:pt modelId="{3CBF3A03-4388-413E-B3B8-05B300FC3EB2}" type="pres">
      <dgm:prSet presAssocID="{FC733EC9-4629-4AC9-897E-31E2979323BA}" presName="horz2" presStyleCnt="0"/>
      <dgm:spPr/>
    </dgm:pt>
    <dgm:pt modelId="{6B2EB104-66E4-4C32-A2C3-DBE4EFAEA865}" type="pres">
      <dgm:prSet presAssocID="{FC733EC9-4629-4AC9-897E-31E2979323BA}" presName="horzSpace2" presStyleCnt="0"/>
      <dgm:spPr/>
    </dgm:pt>
    <dgm:pt modelId="{687C2C08-3163-4DAF-87B4-6AFB6FB0A61F}" type="pres">
      <dgm:prSet presAssocID="{FC733EC9-4629-4AC9-897E-31E2979323BA}" presName="tx2" presStyleLbl="revTx" presStyleIdx="7" presStyleCnt="10"/>
      <dgm:spPr/>
      <dgm:t>
        <a:bodyPr/>
        <a:lstStyle/>
        <a:p>
          <a:endParaRPr lang="ru-RU"/>
        </a:p>
      </dgm:t>
    </dgm:pt>
    <dgm:pt modelId="{07B0251F-7134-4E1A-99DC-B71FA25EBA92}" type="pres">
      <dgm:prSet presAssocID="{FC733EC9-4629-4AC9-897E-31E2979323BA}" presName="vert2" presStyleCnt="0"/>
      <dgm:spPr/>
    </dgm:pt>
    <dgm:pt modelId="{AB844BAE-680D-4883-B8D1-E9E4001AE304}" type="pres">
      <dgm:prSet presAssocID="{FC733EC9-4629-4AC9-897E-31E2979323BA}" presName="thinLine2b" presStyleLbl="callout" presStyleIdx="4" presStyleCnt="6"/>
      <dgm:spPr/>
    </dgm:pt>
    <dgm:pt modelId="{0FA4B75C-E5C1-47E6-8698-C6C029DFEBEC}" type="pres">
      <dgm:prSet presAssocID="{FC733EC9-4629-4AC9-897E-31E2979323BA}" presName="vertSpace2b" presStyleCnt="0"/>
      <dgm:spPr/>
    </dgm:pt>
    <dgm:pt modelId="{C4C792D5-52B7-4B3F-95E8-65E023F1E5D1}" type="pres">
      <dgm:prSet presAssocID="{43B9AAA0-46CF-4DA9-A879-24DE224F0223}" presName="horz2" presStyleCnt="0"/>
      <dgm:spPr/>
    </dgm:pt>
    <dgm:pt modelId="{61EF9A89-E18B-4226-B406-7A1E5DFC0CF3}" type="pres">
      <dgm:prSet presAssocID="{43B9AAA0-46CF-4DA9-A879-24DE224F0223}" presName="horzSpace2" presStyleCnt="0"/>
      <dgm:spPr/>
    </dgm:pt>
    <dgm:pt modelId="{204C8530-1487-452A-9C8C-9447496075B4}" type="pres">
      <dgm:prSet presAssocID="{43B9AAA0-46CF-4DA9-A879-24DE224F0223}" presName="tx2" presStyleLbl="revTx" presStyleIdx="8" presStyleCnt="10"/>
      <dgm:spPr/>
      <dgm:t>
        <a:bodyPr/>
        <a:lstStyle/>
        <a:p>
          <a:endParaRPr lang="ru-RU"/>
        </a:p>
      </dgm:t>
    </dgm:pt>
    <dgm:pt modelId="{D98EB37C-DCE4-4C15-B189-467DA09DE453}" type="pres">
      <dgm:prSet presAssocID="{43B9AAA0-46CF-4DA9-A879-24DE224F0223}" presName="vert2" presStyleCnt="0"/>
      <dgm:spPr/>
    </dgm:pt>
    <dgm:pt modelId="{A169BE27-BFDE-4F5C-86A1-E0E47DDD39E3}" type="pres">
      <dgm:prSet presAssocID="{43B9AAA0-46CF-4DA9-A879-24DE224F0223}" presName="thinLine2b" presStyleLbl="callout" presStyleIdx="5" presStyleCnt="6"/>
      <dgm:spPr/>
    </dgm:pt>
    <dgm:pt modelId="{F786106A-163A-4D07-8DE1-08A1E7ED583D}" type="pres">
      <dgm:prSet presAssocID="{43B9AAA0-46CF-4DA9-A879-24DE224F0223}" presName="vertSpace2b" presStyleCnt="0"/>
      <dgm:spPr/>
    </dgm:pt>
    <dgm:pt modelId="{D664B4D8-D417-44DB-B2E7-F48AB03F8231}" type="pres">
      <dgm:prSet presAssocID="{0581893D-F027-4E39-91B9-1A59B0FEF6FC}" presName="thickLine" presStyleLbl="alignNode1" presStyleIdx="3" presStyleCnt="4"/>
      <dgm:spPr/>
    </dgm:pt>
    <dgm:pt modelId="{8F33936E-0CE8-4CB9-AA88-0FCCF2F3B32C}" type="pres">
      <dgm:prSet presAssocID="{0581893D-F027-4E39-91B9-1A59B0FEF6FC}" presName="horz1" presStyleCnt="0"/>
      <dgm:spPr/>
    </dgm:pt>
    <dgm:pt modelId="{BD9F4030-12FA-4FBF-8C20-3B34BB2295DB}" type="pres">
      <dgm:prSet presAssocID="{0581893D-F027-4E39-91B9-1A59B0FEF6FC}" presName="tx1" presStyleLbl="revTx" presStyleIdx="9" presStyleCnt="10" custScaleY="26273"/>
      <dgm:spPr/>
      <dgm:t>
        <a:bodyPr/>
        <a:lstStyle/>
        <a:p>
          <a:endParaRPr lang="ru-RU"/>
        </a:p>
      </dgm:t>
    </dgm:pt>
    <dgm:pt modelId="{DDC01C99-3E9D-4B9B-911C-7B2D47CA2890}" type="pres">
      <dgm:prSet presAssocID="{0581893D-F027-4E39-91B9-1A59B0FEF6FC}" presName="vert1" presStyleCnt="0"/>
      <dgm:spPr/>
    </dgm:pt>
  </dgm:ptLst>
  <dgm:cxnLst>
    <dgm:cxn modelId="{FCBB0178-F5A2-46E3-A6DA-A4125DA19BDF}" type="presOf" srcId="{E3CC040D-1A78-443B-A9CD-70548ECF886C}" destId="{7624D12E-83C3-492A-857D-8262659BBA13}" srcOrd="0" destOrd="0" presId="urn:microsoft.com/office/officeart/2008/layout/LinedList"/>
    <dgm:cxn modelId="{3A22802F-189D-48C9-9A28-27F23F0628CE}" type="presOf" srcId="{BF52CCBA-67C1-44D5-B451-6DAE92F2FF7A}" destId="{4D3F6C1F-5390-451B-A2C7-F9A0F8EC3BAF}" srcOrd="0" destOrd="0" presId="urn:microsoft.com/office/officeart/2008/layout/LinedList"/>
    <dgm:cxn modelId="{011DAD47-6F3F-4679-B011-4950AE34A216}" type="presOf" srcId="{A54CF10D-68F4-4369-9A82-7092B1C4D9AE}" destId="{765A536F-F8DC-4321-B144-84BAFEE85D8E}" srcOrd="0" destOrd="0" presId="urn:microsoft.com/office/officeart/2008/layout/LinedList"/>
    <dgm:cxn modelId="{9CE55F2F-DC32-415F-B3E2-9D406EC3C47E}" srcId="{37135659-E17C-495B-ADCB-BA5DEBE51927}" destId="{43B9AAA0-46CF-4DA9-A879-24DE224F0223}" srcOrd="2" destOrd="0" parTransId="{DE4F7B25-B6A7-4854-BA10-CB3B61FE6A10}" sibTransId="{E261B6B7-BDC3-4B07-AA36-86B32FD3C888}"/>
    <dgm:cxn modelId="{E971BF33-A077-46EA-8CE7-21B72F3805DA}" srcId="{BF52CCBA-67C1-44D5-B451-6DAE92F2FF7A}" destId="{107D1FCD-F229-4B9F-9C92-16722ED721EF}" srcOrd="1" destOrd="0" parTransId="{4B0A4294-912B-40C1-9B66-06D21B821A59}" sibTransId="{CB0E0604-017D-40B3-8BB9-5B7A9DA113B4}"/>
    <dgm:cxn modelId="{83EA6F13-B368-4E98-9C3B-9BDEC9BA253D}" type="presOf" srcId="{43B9AAA0-46CF-4DA9-A879-24DE224F0223}" destId="{204C8530-1487-452A-9C8C-9447496075B4}" srcOrd="0" destOrd="0" presId="urn:microsoft.com/office/officeart/2008/layout/LinedList"/>
    <dgm:cxn modelId="{2552D272-526B-402A-8631-CC847406D702}" type="presOf" srcId="{0581893D-F027-4E39-91B9-1A59B0FEF6FC}" destId="{BD9F4030-12FA-4FBF-8C20-3B34BB2295DB}" srcOrd="0" destOrd="0" presId="urn:microsoft.com/office/officeart/2008/layout/LinedList"/>
    <dgm:cxn modelId="{85191ED1-FDE9-4C59-BAB8-3489090591B2}" type="presOf" srcId="{2C241B87-D105-4ECA-9483-1C60FE3183AE}" destId="{A421CCF3-9B73-41B3-8238-F51E4CC8A0F4}" srcOrd="0" destOrd="0" presId="urn:microsoft.com/office/officeart/2008/layout/LinedList"/>
    <dgm:cxn modelId="{53AB822A-C5BE-465F-B16C-96CE583438DB}" type="presOf" srcId="{FC733EC9-4629-4AC9-897E-31E2979323BA}" destId="{687C2C08-3163-4DAF-87B4-6AFB6FB0A61F}" srcOrd="0" destOrd="0" presId="urn:microsoft.com/office/officeart/2008/layout/LinedList"/>
    <dgm:cxn modelId="{4A738DD7-2F07-4D00-8758-62BD4BC4A202}" srcId="{BF52CCBA-67C1-44D5-B451-6DAE92F2FF7A}" destId="{A54CF10D-68F4-4369-9A82-7092B1C4D9AE}" srcOrd="0" destOrd="0" parTransId="{A646BABA-9358-442A-8ADC-2C9F1C12D709}" sibTransId="{1226ADBA-70C8-4040-9DBB-1099FD5859D7}"/>
    <dgm:cxn modelId="{A1E91642-3FAB-410B-9D9C-0C6650C957B6}" srcId="{37135659-E17C-495B-ADCB-BA5DEBE51927}" destId="{8A6B052F-0899-47CE-924C-FBCA0616026B}" srcOrd="0" destOrd="0" parTransId="{4332FAF7-9E39-4A31-A5FC-F680E144A914}" sibTransId="{EFD38B9A-D68A-4FDB-B6B5-339B0CE0CB4D}"/>
    <dgm:cxn modelId="{037F174E-AC0E-40C5-AFCF-2AF4D6B72D30}" type="presOf" srcId="{37135659-E17C-495B-ADCB-BA5DEBE51927}" destId="{8D65E2AD-57C6-431D-8445-7321725F7963}" srcOrd="0" destOrd="0" presId="urn:microsoft.com/office/officeart/2008/layout/LinedList"/>
    <dgm:cxn modelId="{1B4DEEBE-3BA8-4BEA-A1C1-5C10EC8AF82F}" srcId="{BF52CCBA-67C1-44D5-B451-6DAE92F2FF7A}" destId="{2C241B87-D105-4ECA-9483-1C60FE3183AE}" srcOrd="2" destOrd="0" parTransId="{0271E80B-3AE0-4DCD-B0A5-E3C0B3925BBA}" sibTransId="{05918AB1-FE7B-43CF-B0BA-AD81A754FA05}"/>
    <dgm:cxn modelId="{556B3FDB-EE67-4F52-86DF-103DC347508A}" srcId="{E3CC040D-1A78-443B-A9CD-70548ECF886C}" destId="{37135659-E17C-495B-ADCB-BA5DEBE51927}" srcOrd="2" destOrd="0" parTransId="{3EA46193-1BB9-474B-99BF-0DE18ECE79AD}" sibTransId="{4F0754B0-CB6F-48F2-BDE2-8AD19297F920}"/>
    <dgm:cxn modelId="{ABB96BA1-4421-4445-BB77-4B63DE51031B}" type="presOf" srcId="{8A6B052F-0899-47CE-924C-FBCA0616026B}" destId="{F2507379-057F-4451-9934-2942690DD385}" srcOrd="0" destOrd="0" presId="urn:microsoft.com/office/officeart/2008/layout/LinedList"/>
    <dgm:cxn modelId="{F6B48C7E-2FAB-4993-871C-D3130C4C3ABE}" type="presOf" srcId="{6AC1E575-104E-4005-B24A-6491014952A6}" destId="{2AAFC7AC-688C-4E77-ADFC-31E5C2191D1D}" srcOrd="0" destOrd="0" presId="urn:microsoft.com/office/officeart/2008/layout/LinedList"/>
    <dgm:cxn modelId="{E8604622-5E6B-4F60-991D-3E8D6C0BA505}" srcId="{37135659-E17C-495B-ADCB-BA5DEBE51927}" destId="{FC733EC9-4629-4AC9-897E-31E2979323BA}" srcOrd="1" destOrd="0" parTransId="{5E687AD8-E0FC-4343-96F5-E91FADA1101E}" sibTransId="{BFC17C38-66B1-4C48-9751-5128D43F633D}"/>
    <dgm:cxn modelId="{6D6EEB24-87A1-4983-95DD-344A7EDD8627}" type="presOf" srcId="{107D1FCD-F229-4B9F-9C92-16722ED721EF}" destId="{E9629544-1F2E-41AA-9FE2-3E235955A81B}" srcOrd="0" destOrd="0" presId="urn:microsoft.com/office/officeart/2008/layout/LinedList"/>
    <dgm:cxn modelId="{2CF9A357-28A2-4A62-A99D-6FE8EE2C65BC}" srcId="{E3CC040D-1A78-443B-A9CD-70548ECF886C}" destId="{6AC1E575-104E-4005-B24A-6491014952A6}" srcOrd="0" destOrd="0" parTransId="{F76DCC5E-5C79-40FC-A9AF-05C160AF3564}" sibTransId="{6AADA5AA-BA2F-480C-8A1C-D107235E6477}"/>
    <dgm:cxn modelId="{DB30B463-637D-4056-AD7C-614FD069CB66}" srcId="{E3CC040D-1A78-443B-A9CD-70548ECF886C}" destId="{0581893D-F027-4E39-91B9-1A59B0FEF6FC}" srcOrd="3" destOrd="0" parTransId="{F8A6884C-1899-4BCE-A927-1143BF9F248C}" sibTransId="{32631086-B8B7-4037-BB52-7C0494CF5987}"/>
    <dgm:cxn modelId="{DD7B7BDA-9E00-4667-94DA-880C3A6BEA79}" srcId="{E3CC040D-1A78-443B-A9CD-70548ECF886C}" destId="{BF52CCBA-67C1-44D5-B451-6DAE92F2FF7A}" srcOrd="1" destOrd="0" parTransId="{0D383258-91FA-430F-B57D-1915F6F20845}" sibTransId="{E86793C0-E98A-4270-A7BD-F15FFD0F6281}"/>
    <dgm:cxn modelId="{8E57E446-1149-43CF-A4A2-C10BCA8DF9F4}" type="presParOf" srcId="{7624D12E-83C3-492A-857D-8262659BBA13}" destId="{0FCB01B3-230B-41F4-9E9F-B0B080E776C0}" srcOrd="0" destOrd="0" presId="urn:microsoft.com/office/officeart/2008/layout/LinedList"/>
    <dgm:cxn modelId="{82CAD91B-1B4D-4EFA-933A-7FFF5E31AF00}" type="presParOf" srcId="{7624D12E-83C3-492A-857D-8262659BBA13}" destId="{7F895ABC-7A81-4059-884D-0A80AE799D8E}" srcOrd="1" destOrd="0" presId="urn:microsoft.com/office/officeart/2008/layout/LinedList"/>
    <dgm:cxn modelId="{0D2E1C80-C116-47FB-86AC-BC1FD34CB9BC}" type="presParOf" srcId="{7F895ABC-7A81-4059-884D-0A80AE799D8E}" destId="{2AAFC7AC-688C-4E77-ADFC-31E5C2191D1D}" srcOrd="0" destOrd="0" presId="urn:microsoft.com/office/officeart/2008/layout/LinedList"/>
    <dgm:cxn modelId="{4DCAB286-BE90-487E-BB9B-E53356EE4ACA}" type="presParOf" srcId="{7F895ABC-7A81-4059-884D-0A80AE799D8E}" destId="{1637A6C9-430B-4F37-8F2D-64C640724626}" srcOrd="1" destOrd="0" presId="urn:microsoft.com/office/officeart/2008/layout/LinedList"/>
    <dgm:cxn modelId="{2BE0F448-8078-422D-AC1C-6734193DC700}" type="presParOf" srcId="{7624D12E-83C3-492A-857D-8262659BBA13}" destId="{E4C6A743-6421-4FEA-B1E6-B09D8F5F66EB}" srcOrd="2" destOrd="0" presId="urn:microsoft.com/office/officeart/2008/layout/LinedList"/>
    <dgm:cxn modelId="{17DEB01C-E5B7-4236-AF7C-F877055B6550}" type="presParOf" srcId="{7624D12E-83C3-492A-857D-8262659BBA13}" destId="{598741FF-0856-4475-8B18-30DF03FBE3C5}" srcOrd="3" destOrd="0" presId="urn:microsoft.com/office/officeart/2008/layout/LinedList"/>
    <dgm:cxn modelId="{0CE191E6-F4BE-4F8D-A609-7BDE04D496A5}" type="presParOf" srcId="{598741FF-0856-4475-8B18-30DF03FBE3C5}" destId="{4D3F6C1F-5390-451B-A2C7-F9A0F8EC3BAF}" srcOrd="0" destOrd="0" presId="urn:microsoft.com/office/officeart/2008/layout/LinedList"/>
    <dgm:cxn modelId="{7EF6C132-A390-4499-BF23-806D28BB31BE}" type="presParOf" srcId="{598741FF-0856-4475-8B18-30DF03FBE3C5}" destId="{6BE32D4E-F161-4C58-8270-444649187540}" srcOrd="1" destOrd="0" presId="urn:microsoft.com/office/officeart/2008/layout/LinedList"/>
    <dgm:cxn modelId="{C857A909-C3F2-4C5B-8B05-5E7EF42B4F14}" type="presParOf" srcId="{6BE32D4E-F161-4C58-8270-444649187540}" destId="{E41AF432-C89F-41EA-A205-BBD142D6E0B0}" srcOrd="0" destOrd="0" presId="urn:microsoft.com/office/officeart/2008/layout/LinedList"/>
    <dgm:cxn modelId="{2D0A2F81-AFDB-4CB7-A423-CBDD3B7E77FB}" type="presParOf" srcId="{6BE32D4E-F161-4C58-8270-444649187540}" destId="{92F57BD6-ADD0-4C62-AFCE-0FDC374CAA72}" srcOrd="1" destOrd="0" presId="urn:microsoft.com/office/officeart/2008/layout/LinedList"/>
    <dgm:cxn modelId="{D30DA545-BE25-4F85-AF56-C7726EBCDC06}" type="presParOf" srcId="{92F57BD6-ADD0-4C62-AFCE-0FDC374CAA72}" destId="{7FDE0714-B13E-42EB-89E5-5DA999274998}" srcOrd="0" destOrd="0" presId="urn:microsoft.com/office/officeart/2008/layout/LinedList"/>
    <dgm:cxn modelId="{71A71EF6-2E0A-4048-99A0-A2C58C890218}" type="presParOf" srcId="{92F57BD6-ADD0-4C62-AFCE-0FDC374CAA72}" destId="{765A536F-F8DC-4321-B144-84BAFEE85D8E}" srcOrd="1" destOrd="0" presId="urn:microsoft.com/office/officeart/2008/layout/LinedList"/>
    <dgm:cxn modelId="{3F44ED19-B7E0-42CA-840D-12B3960E7658}" type="presParOf" srcId="{92F57BD6-ADD0-4C62-AFCE-0FDC374CAA72}" destId="{306DC06A-785B-49A8-B5A6-54A4A9241572}" srcOrd="2" destOrd="0" presId="urn:microsoft.com/office/officeart/2008/layout/LinedList"/>
    <dgm:cxn modelId="{6CC65B93-CEAB-4E93-90E8-870D45909883}" type="presParOf" srcId="{6BE32D4E-F161-4C58-8270-444649187540}" destId="{D16FBB89-A796-4F61-9750-88215B67B42D}" srcOrd="2" destOrd="0" presId="urn:microsoft.com/office/officeart/2008/layout/LinedList"/>
    <dgm:cxn modelId="{3FC67DD9-5934-4558-B8AB-A49497B41FF0}" type="presParOf" srcId="{6BE32D4E-F161-4C58-8270-444649187540}" destId="{B24AC74A-363F-45D9-99F0-F4D81ADC9F67}" srcOrd="3" destOrd="0" presId="urn:microsoft.com/office/officeart/2008/layout/LinedList"/>
    <dgm:cxn modelId="{AB9B68B0-9776-4A0E-9369-2DC83940D85B}" type="presParOf" srcId="{6BE32D4E-F161-4C58-8270-444649187540}" destId="{71DCA360-78BA-48AE-B2B4-62FD140EFB71}" srcOrd="4" destOrd="0" presId="urn:microsoft.com/office/officeart/2008/layout/LinedList"/>
    <dgm:cxn modelId="{B2738AFB-4777-4AB5-A08C-1C855BDEFEF2}" type="presParOf" srcId="{71DCA360-78BA-48AE-B2B4-62FD140EFB71}" destId="{645C3482-58F7-466F-A44D-4E4C53AC6B7A}" srcOrd="0" destOrd="0" presId="urn:microsoft.com/office/officeart/2008/layout/LinedList"/>
    <dgm:cxn modelId="{1675D27D-6DDF-40F2-BC88-A23FC8FB5968}" type="presParOf" srcId="{71DCA360-78BA-48AE-B2B4-62FD140EFB71}" destId="{E9629544-1F2E-41AA-9FE2-3E235955A81B}" srcOrd="1" destOrd="0" presId="urn:microsoft.com/office/officeart/2008/layout/LinedList"/>
    <dgm:cxn modelId="{B69F1AAA-4D92-4064-94A4-F61A3B0CE21A}" type="presParOf" srcId="{71DCA360-78BA-48AE-B2B4-62FD140EFB71}" destId="{079EDA3F-E9D0-4E30-AF51-0CF50AF98DAD}" srcOrd="2" destOrd="0" presId="urn:microsoft.com/office/officeart/2008/layout/LinedList"/>
    <dgm:cxn modelId="{A94C2045-3639-49AB-B124-DF11695C2ABA}" type="presParOf" srcId="{6BE32D4E-F161-4C58-8270-444649187540}" destId="{F5A28EFB-2D74-4D5A-80FA-464B43508C24}" srcOrd="5" destOrd="0" presId="urn:microsoft.com/office/officeart/2008/layout/LinedList"/>
    <dgm:cxn modelId="{A56B95F1-6498-4A1A-8183-21538EECB432}" type="presParOf" srcId="{6BE32D4E-F161-4C58-8270-444649187540}" destId="{FC75E1C1-FE34-4227-ACDF-618ECF652E57}" srcOrd="6" destOrd="0" presId="urn:microsoft.com/office/officeart/2008/layout/LinedList"/>
    <dgm:cxn modelId="{0A4E0B55-1057-4D3B-81BF-7B138E3E53A0}" type="presParOf" srcId="{6BE32D4E-F161-4C58-8270-444649187540}" destId="{91AD2E5D-905D-48F0-BC3F-258A61125824}" srcOrd="7" destOrd="0" presId="urn:microsoft.com/office/officeart/2008/layout/LinedList"/>
    <dgm:cxn modelId="{F12CDC07-39EC-4164-8290-02A0427DCADF}" type="presParOf" srcId="{91AD2E5D-905D-48F0-BC3F-258A61125824}" destId="{A82FA2AA-DBCB-4295-A777-66A08F84E610}" srcOrd="0" destOrd="0" presId="urn:microsoft.com/office/officeart/2008/layout/LinedList"/>
    <dgm:cxn modelId="{B69DAC34-6221-46DD-98F3-CFAA390ABFF2}" type="presParOf" srcId="{91AD2E5D-905D-48F0-BC3F-258A61125824}" destId="{A421CCF3-9B73-41B3-8238-F51E4CC8A0F4}" srcOrd="1" destOrd="0" presId="urn:microsoft.com/office/officeart/2008/layout/LinedList"/>
    <dgm:cxn modelId="{9D5103C3-A06C-4116-8BE7-D0968BA7BB88}" type="presParOf" srcId="{91AD2E5D-905D-48F0-BC3F-258A61125824}" destId="{98D1B93F-292D-4674-AA1F-2414B8694AF2}" srcOrd="2" destOrd="0" presId="urn:microsoft.com/office/officeart/2008/layout/LinedList"/>
    <dgm:cxn modelId="{DF13FA16-2D75-4B7C-B40E-89E7326379E5}" type="presParOf" srcId="{6BE32D4E-F161-4C58-8270-444649187540}" destId="{3BB5C94F-4F01-4F20-A240-0A4805C40FFF}" srcOrd="8" destOrd="0" presId="urn:microsoft.com/office/officeart/2008/layout/LinedList"/>
    <dgm:cxn modelId="{6E72543F-5E78-4C1A-A29A-0A5C056E7A2E}" type="presParOf" srcId="{6BE32D4E-F161-4C58-8270-444649187540}" destId="{0EAD70F3-3C2C-43E2-A555-697B82BEC7B4}" srcOrd="9" destOrd="0" presId="urn:microsoft.com/office/officeart/2008/layout/LinedList"/>
    <dgm:cxn modelId="{DC77C8CF-327F-4814-81F3-39A63DA8D7BC}" type="presParOf" srcId="{7624D12E-83C3-492A-857D-8262659BBA13}" destId="{DB3C0992-8937-4CE0-8B30-CAF1C94500E3}" srcOrd="4" destOrd="0" presId="urn:microsoft.com/office/officeart/2008/layout/LinedList"/>
    <dgm:cxn modelId="{53F3D3E0-2615-4243-9DF6-B3BE295B04BF}" type="presParOf" srcId="{7624D12E-83C3-492A-857D-8262659BBA13}" destId="{ADC91C34-1F82-4D15-8B86-89DF4B2CE2E3}" srcOrd="5" destOrd="0" presId="urn:microsoft.com/office/officeart/2008/layout/LinedList"/>
    <dgm:cxn modelId="{248B3DE0-9980-4747-A92C-784E473A9A45}" type="presParOf" srcId="{ADC91C34-1F82-4D15-8B86-89DF4B2CE2E3}" destId="{8D65E2AD-57C6-431D-8445-7321725F7963}" srcOrd="0" destOrd="0" presId="urn:microsoft.com/office/officeart/2008/layout/LinedList"/>
    <dgm:cxn modelId="{1D393E7E-DA50-40E9-B036-D522DC956CF1}" type="presParOf" srcId="{ADC91C34-1F82-4D15-8B86-89DF4B2CE2E3}" destId="{5801EC22-D558-46AD-A394-8C0AE18E4F39}" srcOrd="1" destOrd="0" presId="urn:microsoft.com/office/officeart/2008/layout/LinedList"/>
    <dgm:cxn modelId="{FFCC10CC-E56C-4CDD-8C62-D1D19CE67EA4}" type="presParOf" srcId="{5801EC22-D558-46AD-A394-8C0AE18E4F39}" destId="{88CE5CE7-A939-46A2-AB95-DB6E7213C6F7}" srcOrd="0" destOrd="0" presId="urn:microsoft.com/office/officeart/2008/layout/LinedList"/>
    <dgm:cxn modelId="{2A585713-32A2-4673-BEBF-E73AA7E9FFA0}" type="presParOf" srcId="{5801EC22-D558-46AD-A394-8C0AE18E4F39}" destId="{63E85FD2-D3EE-42D8-9535-76F473EF71C4}" srcOrd="1" destOrd="0" presId="urn:microsoft.com/office/officeart/2008/layout/LinedList"/>
    <dgm:cxn modelId="{DB2231D5-93EF-477C-8FEC-560DAA3C4A2C}" type="presParOf" srcId="{63E85FD2-D3EE-42D8-9535-76F473EF71C4}" destId="{7146817F-0D18-4464-89F2-95644E08171A}" srcOrd="0" destOrd="0" presId="urn:microsoft.com/office/officeart/2008/layout/LinedList"/>
    <dgm:cxn modelId="{5294B5EF-EA44-4A40-B294-801D1F8BD0F2}" type="presParOf" srcId="{63E85FD2-D3EE-42D8-9535-76F473EF71C4}" destId="{F2507379-057F-4451-9934-2942690DD385}" srcOrd="1" destOrd="0" presId="urn:microsoft.com/office/officeart/2008/layout/LinedList"/>
    <dgm:cxn modelId="{637FFC99-80D1-403C-AAB6-A46834C24353}" type="presParOf" srcId="{63E85FD2-D3EE-42D8-9535-76F473EF71C4}" destId="{9240AF20-C1B7-464C-8A06-9B16E5EC0AEE}" srcOrd="2" destOrd="0" presId="urn:microsoft.com/office/officeart/2008/layout/LinedList"/>
    <dgm:cxn modelId="{BB0481E2-ED55-4C53-9CB2-A59CB57F79D2}" type="presParOf" srcId="{5801EC22-D558-46AD-A394-8C0AE18E4F39}" destId="{89FC8C53-6ACD-4455-BE69-037291147959}" srcOrd="2" destOrd="0" presId="urn:microsoft.com/office/officeart/2008/layout/LinedList"/>
    <dgm:cxn modelId="{3230D242-0026-4357-90C2-3CD8383F718F}" type="presParOf" srcId="{5801EC22-D558-46AD-A394-8C0AE18E4F39}" destId="{C63DCE05-B093-4BF1-9926-C577E680BE82}" srcOrd="3" destOrd="0" presId="urn:microsoft.com/office/officeart/2008/layout/LinedList"/>
    <dgm:cxn modelId="{2F8B0EA0-76E6-4C99-8882-5F6323154C85}" type="presParOf" srcId="{5801EC22-D558-46AD-A394-8C0AE18E4F39}" destId="{3CBF3A03-4388-413E-B3B8-05B300FC3EB2}" srcOrd="4" destOrd="0" presId="urn:microsoft.com/office/officeart/2008/layout/LinedList"/>
    <dgm:cxn modelId="{3022CD25-3F35-4C9C-8A34-9AFCD1A61BF7}" type="presParOf" srcId="{3CBF3A03-4388-413E-B3B8-05B300FC3EB2}" destId="{6B2EB104-66E4-4C32-A2C3-DBE4EFAEA865}" srcOrd="0" destOrd="0" presId="urn:microsoft.com/office/officeart/2008/layout/LinedList"/>
    <dgm:cxn modelId="{A777E6ED-F6B8-433F-A664-A6F8C6D4B579}" type="presParOf" srcId="{3CBF3A03-4388-413E-B3B8-05B300FC3EB2}" destId="{687C2C08-3163-4DAF-87B4-6AFB6FB0A61F}" srcOrd="1" destOrd="0" presId="urn:microsoft.com/office/officeart/2008/layout/LinedList"/>
    <dgm:cxn modelId="{255C3304-23C7-4527-91BA-326692741E98}" type="presParOf" srcId="{3CBF3A03-4388-413E-B3B8-05B300FC3EB2}" destId="{07B0251F-7134-4E1A-99DC-B71FA25EBA92}" srcOrd="2" destOrd="0" presId="urn:microsoft.com/office/officeart/2008/layout/LinedList"/>
    <dgm:cxn modelId="{FA00D4D5-F0EA-4EB4-9D6F-D5CE493DF432}" type="presParOf" srcId="{5801EC22-D558-46AD-A394-8C0AE18E4F39}" destId="{AB844BAE-680D-4883-B8D1-E9E4001AE304}" srcOrd="5" destOrd="0" presId="urn:microsoft.com/office/officeart/2008/layout/LinedList"/>
    <dgm:cxn modelId="{C96ED684-9957-465E-8850-5E73DCAC6255}" type="presParOf" srcId="{5801EC22-D558-46AD-A394-8C0AE18E4F39}" destId="{0FA4B75C-E5C1-47E6-8698-C6C029DFEBEC}" srcOrd="6" destOrd="0" presId="urn:microsoft.com/office/officeart/2008/layout/LinedList"/>
    <dgm:cxn modelId="{520F444E-3F9B-4DBF-AFBD-A55FBDEF3E45}" type="presParOf" srcId="{5801EC22-D558-46AD-A394-8C0AE18E4F39}" destId="{C4C792D5-52B7-4B3F-95E8-65E023F1E5D1}" srcOrd="7" destOrd="0" presId="urn:microsoft.com/office/officeart/2008/layout/LinedList"/>
    <dgm:cxn modelId="{E397BD0F-850C-4B6A-B960-B93FA2FBC947}" type="presParOf" srcId="{C4C792D5-52B7-4B3F-95E8-65E023F1E5D1}" destId="{61EF9A89-E18B-4226-B406-7A1E5DFC0CF3}" srcOrd="0" destOrd="0" presId="urn:microsoft.com/office/officeart/2008/layout/LinedList"/>
    <dgm:cxn modelId="{AC0A084A-9E27-4E6D-97DC-ED65B7DDE0B4}" type="presParOf" srcId="{C4C792D5-52B7-4B3F-95E8-65E023F1E5D1}" destId="{204C8530-1487-452A-9C8C-9447496075B4}" srcOrd="1" destOrd="0" presId="urn:microsoft.com/office/officeart/2008/layout/LinedList"/>
    <dgm:cxn modelId="{53EC3AE7-6207-458F-AC32-10EEB79B4C51}" type="presParOf" srcId="{C4C792D5-52B7-4B3F-95E8-65E023F1E5D1}" destId="{D98EB37C-DCE4-4C15-B189-467DA09DE453}" srcOrd="2" destOrd="0" presId="urn:microsoft.com/office/officeart/2008/layout/LinedList"/>
    <dgm:cxn modelId="{7D46FE19-919F-4E2F-8A84-D67FEAE6350A}" type="presParOf" srcId="{5801EC22-D558-46AD-A394-8C0AE18E4F39}" destId="{A169BE27-BFDE-4F5C-86A1-E0E47DDD39E3}" srcOrd="8" destOrd="0" presId="urn:microsoft.com/office/officeart/2008/layout/LinedList"/>
    <dgm:cxn modelId="{637F64D7-C8C8-4075-AC8F-5B14BB4C325A}" type="presParOf" srcId="{5801EC22-D558-46AD-A394-8C0AE18E4F39}" destId="{F786106A-163A-4D07-8DE1-08A1E7ED583D}" srcOrd="9" destOrd="0" presId="urn:microsoft.com/office/officeart/2008/layout/LinedList"/>
    <dgm:cxn modelId="{2728977A-B584-4825-B017-50A2A0776A7A}" type="presParOf" srcId="{7624D12E-83C3-492A-857D-8262659BBA13}" destId="{D664B4D8-D417-44DB-B2E7-F48AB03F8231}" srcOrd="6" destOrd="0" presId="urn:microsoft.com/office/officeart/2008/layout/LinedList"/>
    <dgm:cxn modelId="{DD2CFC08-3C41-4BC5-A2F6-6A2A7C1A892B}" type="presParOf" srcId="{7624D12E-83C3-492A-857D-8262659BBA13}" destId="{8F33936E-0CE8-4CB9-AA88-0FCCF2F3B32C}" srcOrd="7" destOrd="0" presId="urn:microsoft.com/office/officeart/2008/layout/LinedList"/>
    <dgm:cxn modelId="{D3C3C2AF-6359-4B1A-BE02-E004F6303C81}" type="presParOf" srcId="{8F33936E-0CE8-4CB9-AA88-0FCCF2F3B32C}" destId="{BD9F4030-12FA-4FBF-8C20-3B34BB2295DB}" srcOrd="0" destOrd="0" presId="urn:microsoft.com/office/officeart/2008/layout/LinedList"/>
    <dgm:cxn modelId="{D62FFC65-4993-4447-8341-5C41710D164F}" type="presParOf" srcId="{8F33936E-0CE8-4CB9-AA88-0FCCF2F3B32C}" destId="{DDC01C99-3E9D-4B9B-911C-7B2D47CA28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CC040D-1A78-443B-A9CD-70548ECF886C}" type="doc">
      <dgm:prSet loTypeId="urn:microsoft.com/office/officeart/2008/layout/Lin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AC1E575-104E-4005-B24A-6491014952A6}">
      <dgm:prSet phldrT="[Текст]"/>
      <dgm:spPr/>
      <dgm:t>
        <a:bodyPr/>
        <a:lstStyle/>
        <a:p>
          <a:r>
            <a:rPr lang="ru-RU" dirty="0"/>
            <a:t>Введение</a:t>
          </a:r>
        </a:p>
      </dgm:t>
    </dgm:pt>
    <dgm:pt modelId="{F76DCC5E-5C79-40FC-A9AF-05C160AF3564}" type="parTrans" cxnId="{2CF9A357-28A2-4A62-A99D-6FE8EE2C65BC}">
      <dgm:prSet/>
      <dgm:spPr/>
      <dgm:t>
        <a:bodyPr/>
        <a:lstStyle/>
        <a:p>
          <a:endParaRPr lang="ru-RU"/>
        </a:p>
      </dgm:t>
    </dgm:pt>
    <dgm:pt modelId="{6AADA5AA-BA2F-480C-8A1C-D107235E6477}" type="sibTrans" cxnId="{2CF9A357-28A2-4A62-A99D-6FE8EE2C65BC}">
      <dgm:prSet/>
      <dgm:spPr/>
      <dgm:t>
        <a:bodyPr/>
        <a:lstStyle/>
        <a:p>
          <a:endParaRPr lang="ru-RU"/>
        </a:p>
      </dgm:t>
    </dgm:pt>
    <dgm:pt modelId="{F36A982C-BBB4-4B08-A7CA-494FB55B5372}">
      <dgm:prSet phldrT="[Текст]"/>
      <dgm:spPr/>
      <dgm:t>
        <a:bodyPr/>
        <a:lstStyle/>
        <a:p>
          <a:r>
            <a:rPr lang="ru-RU" dirty="0"/>
            <a:t>Глава 1. Современные модели  системы непрерывного повышения профессионального мастерства учителя</a:t>
          </a:r>
        </a:p>
      </dgm:t>
    </dgm:pt>
    <dgm:pt modelId="{68C4240D-91D1-483A-B665-D89DBE7CE624}" type="parTrans" cxnId="{543B6EB6-9286-4A3C-A4E4-601A6FAD8EFC}">
      <dgm:prSet/>
      <dgm:spPr/>
      <dgm:t>
        <a:bodyPr/>
        <a:lstStyle/>
        <a:p>
          <a:endParaRPr lang="ru-RU"/>
        </a:p>
      </dgm:t>
    </dgm:pt>
    <dgm:pt modelId="{C2C28A6D-4BAF-4692-A314-DACFFAC2F952}" type="sibTrans" cxnId="{543B6EB6-9286-4A3C-A4E4-601A6FAD8EFC}">
      <dgm:prSet/>
      <dgm:spPr/>
      <dgm:t>
        <a:bodyPr/>
        <a:lstStyle/>
        <a:p>
          <a:endParaRPr lang="ru-RU"/>
        </a:p>
      </dgm:t>
    </dgm:pt>
    <dgm:pt modelId="{927FDF8E-4C09-461F-952A-D5F347CC8A3B}">
      <dgm:prSet phldrT="[Текст]" custT="1"/>
      <dgm:spPr/>
      <dgm:t>
        <a:bodyPr/>
        <a:lstStyle/>
        <a:p>
          <a:r>
            <a:rPr lang="ru-RU" sz="1700" dirty="0"/>
            <a:t>1.1. Проблемы и предпосылки создания системы непрерывного повышения профессионального мастерства </a:t>
          </a:r>
          <a:r>
            <a:rPr lang="ru-RU" sz="1700"/>
            <a:t>педагогических работников </a:t>
          </a:r>
          <a:endParaRPr lang="ru-RU" sz="1700" dirty="0"/>
        </a:p>
      </dgm:t>
    </dgm:pt>
    <dgm:pt modelId="{C8A86416-D52E-45A7-BECF-37D49F4C7E16}" type="parTrans" cxnId="{791F1870-0287-4F88-B5DC-5D0575C8DB71}">
      <dgm:prSet/>
      <dgm:spPr/>
      <dgm:t>
        <a:bodyPr/>
        <a:lstStyle/>
        <a:p>
          <a:endParaRPr lang="ru-RU"/>
        </a:p>
      </dgm:t>
    </dgm:pt>
    <dgm:pt modelId="{251152B0-A52D-4EFA-BC05-3005C57A05C6}" type="sibTrans" cxnId="{791F1870-0287-4F88-B5DC-5D0575C8DB71}">
      <dgm:prSet/>
      <dgm:spPr/>
      <dgm:t>
        <a:bodyPr/>
        <a:lstStyle/>
        <a:p>
          <a:endParaRPr lang="ru-RU"/>
        </a:p>
      </dgm:t>
    </dgm:pt>
    <dgm:pt modelId="{E1C7126E-9890-48EE-85F0-2B95FC1BDC92}">
      <dgm:prSet phldrT="[Текст]"/>
      <dgm:spPr/>
      <dgm:t>
        <a:bodyPr/>
        <a:lstStyle/>
        <a:p>
          <a:r>
            <a:rPr lang="ru-RU" dirty="0"/>
            <a:t>Глава 2. Управление профессиональным развитием учителя в условиях взаимодействия школы и организации ДПО</a:t>
          </a:r>
        </a:p>
      </dgm:t>
    </dgm:pt>
    <dgm:pt modelId="{5AA33A4A-723D-4EE1-89AC-08C15D73E5FD}" type="parTrans" cxnId="{C0271EE1-01EB-4C69-83CC-74EA191F043A}">
      <dgm:prSet/>
      <dgm:spPr/>
      <dgm:t>
        <a:bodyPr/>
        <a:lstStyle/>
        <a:p>
          <a:endParaRPr lang="ru-RU"/>
        </a:p>
      </dgm:t>
    </dgm:pt>
    <dgm:pt modelId="{84C7223E-7F39-4E04-B92A-2529D1E7684F}" type="sibTrans" cxnId="{C0271EE1-01EB-4C69-83CC-74EA191F043A}">
      <dgm:prSet/>
      <dgm:spPr/>
      <dgm:t>
        <a:bodyPr/>
        <a:lstStyle/>
        <a:p>
          <a:endParaRPr lang="ru-RU"/>
        </a:p>
      </dgm:t>
    </dgm:pt>
    <dgm:pt modelId="{E5B587BB-0293-4221-BD7A-664AD73A535F}">
      <dgm:prSet custT="1"/>
      <dgm:spPr/>
      <dgm:t>
        <a:bodyPr/>
        <a:lstStyle/>
        <a:p>
          <a:endParaRPr lang="ru-RU" sz="1600" dirty="0"/>
        </a:p>
        <a:p>
          <a:r>
            <a:rPr lang="ru-RU" sz="1600" dirty="0"/>
            <a:t>1.2. Методика диагностики профессиональных затруднений педагогических работников по вопросам развития ЧГ школьников на базе ГАУ «Центр оценки профессионального мастерства и квалификации педагогов»).</a:t>
          </a:r>
        </a:p>
      </dgm:t>
    </dgm:pt>
    <dgm:pt modelId="{A7889AC5-B5DB-4A7A-803B-B1225218A688}" type="parTrans" cxnId="{44E5C476-C583-44EE-A7C6-7B584612A270}">
      <dgm:prSet/>
      <dgm:spPr/>
      <dgm:t>
        <a:bodyPr/>
        <a:lstStyle/>
        <a:p>
          <a:endParaRPr lang="ru-RU"/>
        </a:p>
      </dgm:t>
    </dgm:pt>
    <dgm:pt modelId="{6147F408-C220-408C-AB43-884B046265B0}" type="sibTrans" cxnId="{44E5C476-C583-44EE-A7C6-7B584612A270}">
      <dgm:prSet/>
      <dgm:spPr/>
      <dgm:t>
        <a:bodyPr/>
        <a:lstStyle/>
        <a:p>
          <a:endParaRPr lang="ru-RU"/>
        </a:p>
      </dgm:t>
    </dgm:pt>
    <dgm:pt modelId="{CFBEEBC6-8B0D-4F56-BCA4-6601DBF5DB00}">
      <dgm:prSet custT="1"/>
      <dgm:spPr>
        <a:ln>
          <a:noFill/>
        </a:ln>
      </dgm:spPr>
      <dgm:t>
        <a:bodyPr/>
        <a:lstStyle/>
        <a:p>
          <a:endParaRPr lang="ru-RU" sz="1600" dirty="0"/>
        </a:p>
        <a:p>
          <a:r>
            <a:rPr lang="ru-RU" sz="1600" dirty="0"/>
            <a:t>1.3. Педагогическая   администрация и органы коллегиального управления образовательной организацией как субъекты управления  профессиональным развитием учителя.</a:t>
          </a:r>
        </a:p>
      </dgm:t>
    </dgm:pt>
    <dgm:pt modelId="{D2F2743C-8B29-47E1-8CFD-AB59F1BF94CA}" type="parTrans" cxnId="{6CA7FA0D-794D-44B0-B622-345C02D5A4FF}">
      <dgm:prSet/>
      <dgm:spPr/>
      <dgm:t>
        <a:bodyPr/>
        <a:lstStyle/>
        <a:p>
          <a:endParaRPr lang="ru-RU"/>
        </a:p>
      </dgm:t>
    </dgm:pt>
    <dgm:pt modelId="{5482933B-8724-420B-B86C-1B059965312F}" type="sibTrans" cxnId="{6CA7FA0D-794D-44B0-B622-345C02D5A4FF}">
      <dgm:prSet/>
      <dgm:spPr/>
      <dgm:t>
        <a:bodyPr/>
        <a:lstStyle/>
        <a:p>
          <a:endParaRPr lang="ru-RU"/>
        </a:p>
      </dgm:t>
    </dgm:pt>
    <dgm:pt modelId="{08C2FCC3-5215-46A4-A81B-413254D00CED}">
      <dgm:prSet phldrT="[Текст]"/>
      <dgm:spPr/>
      <dgm:t>
        <a:bodyPr/>
        <a:lstStyle/>
        <a:p>
          <a:r>
            <a:rPr lang="ru-RU" dirty="0"/>
            <a:t>2.1. Методическое сопровождение взаимодействия учителя и организации ДПО по вопросам профессионального развития учителя</a:t>
          </a:r>
        </a:p>
      </dgm:t>
    </dgm:pt>
    <dgm:pt modelId="{273A3688-4AEF-4A15-B6D0-F08CC3186B8B}" type="parTrans" cxnId="{B9E9C266-371F-4CE9-B2F4-91F78751B676}">
      <dgm:prSet/>
      <dgm:spPr/>
      <dgm:t>
        <a:bodyPr/>
        <a:lstStyle/>
        <a:p>
          <a:endParaRPr lang="ru-RU"/>
        </a:p>
      </dgm:t>
    </dgm:pt>
    <dgm:pt modelId="{F81FF2CF-C1A0-4F98-8CAA-26472AAFEECA}" type="sibTrans" cxnId="{B9E9C266-371F-4CE9-B2F4-91F78751B676}">
      <dgm:prSet/>
      <dgm:spPr/>
      <dgm:t>
        <a:bodyPr/>
        <a:lstStyle/>
        <a:p>
          <a:endParaRPr lang="ru-RU"/>
        </a:p>
      </dgm:t>
    </dgm:pt>
    <dgm:pt modelId="{F7BC8B76-5057-49BC-934D-09505D4F8B3B}">
      <dgm:prSet/>
      <dgm:spPr/>
      <dgm:t>
        <a:bodyPr/>
        <a:lstStyle/>
        <a:p>
          <a:r>
            <a:rPr lang="ru-RU" dirty="0"/>
            <a:t>2.2. Система организационно- методического сопровождения профессионального развития учителя в  педагогическом коллективе. (Вариант: Организация взаимодействия педагогических коллективов с опорными школами по вопросам развития профессиональной компетентности педагогических работников) </a:t>
          </a:r>
        </a:p>
      </dgm:t>
    </dgm:pt>
    <dgm:pt modelId="{C0F1B4F5-4D9D-42DA-8470-509514F0C7AB}" type="parTrans" cxnId="{E81CD6EF-3A8D-433E-93D2-BF76EC65705A}">
      <dgm:prSet/>
      <dgm:spPr/>
      <dgm:t>
        <a:bodyPr/>
        <a:lstStyle/>
        <a:p>
          <a:endParaRPr lang="ru-RU"/>
        </a:p>
      </dgm:t>
    </dgm:pt>
    <dgm:pt modelId="{C156A96C-5226-4B12-97DD-959932A85CF3}" type="sibTrans" cxnId="{E81CD6EF-3A8D-433E-93D2-BF76EC65705A}">
      <dgm:prSet/>
      <dgm:spPr/>
      <dgm:t>
        <a:bodyPr/>
        <a:lstStyle/>
        <a:p>
          <a:endParaRPr lang="ru-RU"/>
        </a:p>
      </dgm:t>
    </dgm:pt>
    <dgm:pt modelId="{54EDC4A5-C1DB-479D-9586-E09DBA2BDB40}">
      <dgm:prSet/>
      <dgm:spPr/>
      <dgm:t>
        <a:bodyPr/>
        <a:lstStyle/>
        <a:p>
          <a:r>
            <a:rPr lang="ru-RU" dirty="0"/>
            <a:t>2.3. Реализация индивидуальных образовательных маршрутов педагогов (ИОМ).</a:t>
          </a:r>
        </a:p>
      </dgm:t>
    </dgm:pt>
    <dgm:pt modelId="{E5F7EBC4-095B-411A-A84A-6058D6E209E5}" type="parTrans" cxnId="{783A2588-CCCB-4666-95AF-17894CF5AB66}">
      <dgm:prSet/>
      <dgm:spPr/>
      <dgm:t>
        <a:bodyPr/>
        <a:lstStyle/>
        <a:p>
          <a:endParaRPr lang="ru-RU"/>
        </a:p>
      </dgm:t>
    </dgm:pt>
    <dgm:pt modelId="{0D1D9D88-CF9D-4520-BCD9-A7E8277DF9DE}" type="sibTrans" cxnId="{783A2588-CCCB-4666-95AF-17894CF5AB66}">
      <dgm:prSet/>
      <dgm:spPr/>
      <dgm:t>
        <a:bodyPr/>
        <a:lstStyle/>
        <a:p>
          <a:endParaRPr lang="ru-RU"/>
        </a:p>
      </dgm:t>
    </dgm:pt>
    <dgm:pt modelId="{730D8EBE-14F6-462D-8FC6-AB260AF52973}">
      <dgm:prSet/>
      <dgm:spPr/>
      <dgm:t>
        <a:bodyPr/>
        <a:lstStyle/>
        <a:p>
          <a:r>
            <a:rPr lang="ru-RU" dirty="0"/>
            <a:t>Выводы</a:t>
          </a:r>
        </a:p>
      </dgm:t>
    </dgm:pt>
    <dgm:pt modelId="{B01F6488-6DC4-4C1B-9773-F63EE2F03DE3}" type="parTrans" cxnId="{A4158879-BA03-480B-8539-0982049FD54C}">
      <dgm:prSet/>
      <dgm:spPr/>
      <dgm:t>
        <a:bodyPr/>
        <a:lstStyle/>
        <a:p>
          <a:endParaRPr lang="ru-RU"/>
        </a:p>
      </dgm:t>
    </dgm:pt>
    <dgm:pt modelId="{7801707D-9558-47A5-B42C-F6972D847E21}" type="sibTrans" cxnId="{A4158879-BA03-480B-8539-0982049FD54C}">
      <dgm:prSet/>
      <dgm:spPr/>
      <dgm:t>
        <a:bodyPr/>
        <a:lstStyle/>
        <a:p>
          <a:endParaRPr lang="ru-RU"/>
        </a:p>
      </dgm:t>
    </dgm:pt>
    <dgm:pt modelId="{7624D12E-83C3-492A-857D-8262659BBA13}" type="pres">
      <dgm:prSet presAssocID="{E3CC040D-1A78-443B-A9CD-70548ECF886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FCB01B3-230B-41F4-9E9F-B0B080E776C0}" type="pres">
      <dgm:prSet presAssocID="{6AC1E575-104E-4005-B24A-6491014952A6}" presName="thickLine" presStyleLbl="alignNode1" presStyleIdx="0" presStyleCnt="4"/>
      <dgm:spPr/>
    </dgm:pt>
    <dgm:pt modelId="{7F895ABC-7A81-4059-884D-0A80AE799D8E}" type="pres">
      <dgm:prSet presAssocID="{6AC1E575-104E-4005-B24A-6491014952A6}" presName="horz1" presStyleCnt="0"/>
      <dgm:spPr/>
    </dgm:pt>
    <dgm:pt modelId="{2AAFC7AC-688C-4E77-ADFC-31E5C2191D1D}" type="pres">
      <dgm:prSet presAssocID="{6AC1E575-104E-4005-B24A-6491014952A6}" presName="tx1" presStyleLbl="revTx" presStyleIdx="0" presStyleCnt="10" custScaleY="33753"/>
      <dgm:spPr/>
      <dgm:t>
        <a:bodyPr/>
        <a:lstStyle/>
        <a:p>
          <a:endParaRPr lang="ru-RU"/>
        </a:p>
      </dgm:t>
    </dgm:pt>
    <dgm:pt modelId="{1637A6C9-430B-4F37-8F2D-64C640724626}" type="pres">
      <dgm:prSet presAssocID="{6AC1E575-104E-4005-B24A-6491014952A6}" presName="vert1" presStyleCnt="0"/>
      <dgm:spPr/>
    </dgm:pt>
    <dgm:pt modelId="{F4CD80F9-4294-4517-A5BB-48180553828E}" type="pres">
      <dgm:prSet presAssocID="{F36A982C-BBB4-4B08-A7CA-494FB55B5372}" presName="thickLine" presStyleLbl="alignNode1" presStyleIdx="1" presStyleCnt="4"/>
      <dgm:spPr/>
    </dgm:pt>
    <dgm:pt modelId="{9A403EDE-36F5-4F7D-8F57-D4B80F78C5F5}" type="pres">
      <dgm:prSet presAssocID="{F36A982C-BBB4-4B08-A7CA-494FB55B5372}" presName="horz1" presStyleCnt="0"/>
      <dgm:spPr/>
    </dgm:pt>
    <dgm:pt modelId="{603F6810-394E-41D0-97F1-8807999FF5AA}" type="pres">
      <dgm:prSet presAssocID="{F36A982C-BBB4-4B08-A7CA-494FB55B5372}" presName="tx1" presStyleLbl="revTx" presStyleIdx="1" presStyleCnt="10"/>
      <dgm:spPr/>
      <dgm:t>
        <a:bodyPr/>
        <a:lstStyle/>
        <a:p>
          <a:endParaRPr lang="ru-RU"/>
        </a:p>
      </dgm:t>
    </dgm:pt>
    <dgm:pt modelId="{852F6619-FDB3-40D0-BE0A-CCB41AB30546}" type="pres">
      <dgm:prSet presAssocID="{F36A982C-BBB4-4B08-A7CA-494FB55B5372}" presName="vert1" presStyleCnt="0"/>
      <dgm:spPr/>
    </dgm:pt>
    <dgm:pt modelId="{C03E65CE-09A4-47B2-96D4-EEAEAFA0E2BA}" type="pres">
      <dgm:prSet presAssocID="{927FDF8E-4C09-461F-952A-D5F347CC8A3B}" presName="vertSpace2a" presStyleCnt="0"/>
      <dgm:spPr/>
    </dgm:pt>
    <dgm:pt modelId="{04F3CB3B-BF18-4DAE-BBAC-FB56FD83C7C6}" type="pres">
      <dgm:prSet presAssocID="{927FDF8E-4C09-461F-952A-D5F347CC8A3B}" presName="horz2" presStyleCnt="0"/>
      <dgm:spPr/>
    </dgm:pt>
    <dgm:pt modelId="{13AEAA01-CF98-4EE6-A993-2D2E4142612F}" type="pres">
      <dgm:prSet presAssocID="{927FDF8E-4C09-461F-952A-D5F347CC8A3B}" presName="horzSpace2" presStyleCnt="0"/>
      <dgm:spPr/>
    </dgm:pt>
    <dgm:pt modelId="{3878D714-B313-441A-BB36-0AC527A45B49}" type="pres">
      <dgm:prSet presAssocID="{927FDF8E-4C09-461F-952A-D5F347CC8A3B}" presName="tx2" presStyleLbl="revTx" presStyleIdx="2" presStyleCnt="10" custLinFactNeighborY="-13387"/>
      <dgm:spPr/>
      <dgm:t>
        <a:bodyPr/>
        <a:lstStyle/>
        <a:p>
          <a:endParaRPr lang="ru-RU"/>
        </a:p>
      </dgm:t>
    </dgm:pt>
    <dgm:pt modelId="{F201043A-046A-4B1E-AB5F-CB2B647FEAA6}" type="pres">
      <dgm:prSet presAssocID="{927FDF8E-4C09-461F-952A-D5F347CC8A3B}" presName="vert2" presStyleCnt="0"/>
      <dgm:spPr/>
    </dgm:pt>
    <dgm:pt modelId="{14F8DFCE-440D-4166-9A6E-9E532BF3B5B0}" type="pres">
      <dgm:prSet presAssocID="{927FDF8E-4C09-461F-952A-D5F347CC8A3B}" presName="thinLine2b" presStyleLbl="callout" presStyleIdx="0" presStyleCnt="6"/>
      <dgm:spPr/>
    </dgm:pt>
    <dgm:pt modelId="{72E923CE-9BCA-47DF-9D48-D7D13D22062E}" type="pres">
      <dgm:prSet presAssocID="{927FDF8E-4C09-461F-952A-D5F347CC8A3B}" presName="vertSpace2b" presStyleCnt="0"/>
      <dgm:spPr/>
    </dgm:pt>
    <dgm:pt modelId="{D69549BA-3D2C-4BF1-A371-DB37B30CDC30}" type="pres">
      <dgm:prSet presAssocID="{E5B587BB-0293-4221-BD7A-664AD73A535F}" presName="horz2" presStyleCnt="0"/>
      <dgm:spPr/>
    </dgm:pt>
    <dgm:pt modelId="{89EE369F-C5EC-4FA1-852E-B439FC0F42B0}" type="pres">
      <dgm:prSet presAssocID="{E5B587BB-0293-4221-BD7A-664AD73A535F}" presName="horzSpace2" presStyleCnt="0"/>
      <dgm:spPr/>
    </dgm:pt>
    <dgm:pt modelId="{B88317F1-05DF-483F-9913-7FB0F6805C57}" type="pres">
      <dgm:prSet presAssocID="{E5B587BB-0293-4221-BD7A-664AD73A535F}" presName="tx2" presStyleLbl="revTx" presStyleIdx="3" presStyleCnt="10" custScaleY="158205" custLinFactNeighborX="-201" custLinFactNeighborY="-32128"/>
      <dgm:spPr/>
      <dgm:t>
        <a:bodyPr/>
        <a:lstStyle/>
        <a:p>
          <a:endParaRPr lang="ru-RU"/>
        </a:p>
      </dgm:t>
    </dgm:pt>
    <dgm:pt modelId="{65800B6E-068E-4C22-99AC-1A6CD66B7266}" type="pres">
      <dgm:prSet presAssocID="{E5B587BB-0293-4221-BD7A-664AD73A535F}" presName="vert2" presStyleCnt="0"/>
      <dgm:spPr/>
    </dgm:pt>
    <dgm:pt modelId="{3117A5E6-3578-43A3-92A7-758E67548293}" type="pres">
      <dgm:prSet presAssocID="{E5B587BB-0293-4221-BD7A-664AD73A535F}" presName="thinLine2b" presStyleLbl="callout" presStyleIdx="1" presStyleCnt="6"/>
      <dgm:spPr/>
    </dgm:pt>
    <dgm:pt modelId="{FD78CFD8-EFB8-4494-A660-ECD1636F97C8}" type="pres">
      <dgm:prSet presAssocID="{E5B587BB-0293-4221-BD7A-664AD73A535F}" presName="vertSpace2b" presStyleCnt="0"/>
      <dgm:spPr/>
    </dgm:pt>
    <dgm:pt modelId="{4D00D673-A7A2-49C3-9100-2B4D069C97A2}" type="pres">
      <dgm:prSet presAssocID="{CFBEEBC6-8B0D-4F56-BCA4-6601DBF5DB00}" presName="horz2" presStyleCnt="0"/>
      <dgm:spPr/>
    </dgm:pt>
    <dgm:pt modelId="{8BFCF1A7-047F-4862-87D4-A3349E38AE5C}" type="pres">
      <dgm:prSet presAssocID="{CFBEEBC6-8B0D-4F56-BCA4-6601DBF5DB00}" presName="horzSpace2" presStyleCnt="0"/>
      <dgm:spPr/>
    </dgm:pt>
    <dgm:pt modelId="{CEF9DAD2-F2CA-45A1-8523-C119245A0EFC}" type="pres">
      <dgm:prSet presAssocID="{CFBEEBC6-8B0D-4F56-BCA4-6601DBF5DB00}" presName="tx2" presStyleLbl="revTx" presStyleIdx="4" presStyleCnt="10" custLinFactNeighborX="-100" custLinFactNeighborY="-60312"/>
      <dgm:spPr/>
      <dgm:t>
        <a:bodyPr/>
        <a:lstStyle/>
        <a:p>
          <a:endParaRPr lang="ru-RU"/>
        </a:p>
      </dgm:t>
    </dgm:pt>
    <dgm:pt modelId="{E2460B37-3093-42A5-B343-783BC9372902}" type="pres">
      <dgm:prSet presAssocID="{CFBEEBC6-8B0D-4F56-BCA4-6601DBF5DB00}" presName="vert2" presStyleCnt="0"/>
      <dgm:spPr/>
    </dgm:pt>
    <dgm:pt modelId="{83B5B0CA-B9EC-4A41-B861-ED7D9B9A6220}" type="pres">
      <dgm:prSet presAssocID="{CFBEEBC6-8B0D-4F56-BCA4-6601DBF5DB00}" presName="thinLine2b" presStyleLbl="callout" presStyleIdx="2" presStyleCnt="6"/>
      <dgm:spPr/>
    </dgm:pt>
    <dgm:pt modelId="{2DE3E148-F343-4776-8DF4-E9FD148F4060}" type="pres">
      <dgm:prSet presAssocID="{CFBEEBC6-8B0D-4F56-BCA4-6601DBF5DB00}" presName="vertSpace2b" presStyleCnt="0"/>
      <dgm:spPr/>
    </dgm:pt>
    <dgm:pt modelId="{B378FBA3-81C6-4C19-BE7A-0A9D3D06CD59}" type="pres">
      <dgm:prSet presAssocID="{E1C7126E-9890-48EE-85F0-2B95FC1BDC92}" presName="thickLine" presStyleLbl="alignNode1" presStyleIdx="2" presStyleCnt="4"/>
      <dgm:spPr/>
    </dgm:pt>
    <dgm:pt modelId="{63F01A13-B0A9-4276-A46F-40ADD453EE55}" type="pres">
      <dgm:prSet presAssocID="{E1C7126E-9890-48EE-85F0-2B95FC1BDC92}" presName="horz1" presStyleCnt="0"/>
      <dgm:spPr/>
    </dgm:pt>
    <dgm:pt modelId="{D9A876CB-2CEB-4FE6-98B1-F4CFBF2A51C8}" type="pres">
      <dgm:prSet presAssocID="{E1C7126E-9890-48EE-85F0-2B95FC1BDC92}" presName="tx1" presStyleLbl="revTx" presStyleIdx="5" presStyleCnt="10"/>
      <dgm:spPr/>
      <dgm:t>
        <a:bodyPr/>
        <a:lstStyle/>
        <a:p>
          <a:endParaRPr lang="ru-RU"/>
        </a:p>
      </dgm:t>
    </dgm:pt>
    <dgm:pt modelId="{D0F0506A-B0CB-4B37-B8DB-097F455FADE0}" type="pres">
      <dgm:prSet presAssocID="{E1C7126E-9890-48EE-85F0-2B95FC1BDC92}" presName="vert1" presStyleCnt="0"/>
      <dgm:spPr/>
    </dgm:pt>
    <dgm:pt modelId="{15F6F5CF-3D15-41D6-8020-6DF3C531C581}" type="pres">
      <dgm:prSet presAssocID="{08C2FCC3-5215-46A4-A81B-413254D00CED}" presName="vertSpace2a" presStyleCnt="0"/>
      <dgm:spPr/>
    </dgm:pt>
    <dgm:pt modelId="{A53912D3-7ED5-4E50-B458-8F0B45D0E5E8}" type="pres">
      <dgm:prSet presAssocID="{08C2FCC3-5215-46A4-A81B-413254D00CED}" presName="horz2" presStyleCnt="0"/>
      <dgm:spPr/>
    </dgm:pt>
    <dgm:pt modelId="{7907336A-DBC3-4AAC-95FF-0747AF0E5980}" type="pres">
      <dgm:prSet presAssocID="{08C2FCC3-5215-46A4-A81B-413254D00CED}" presName="horzSpace2" presStyleCnt="0"/>
      <dgm:spPr/>
    </dgm:pt>
    <dgm:pt modelId="{6993BF5E-11C2-49AD-B96A-75B46D0D7BE6}" type="pres">
      <dgm:prSet presAssocID="{08C2FCC3-5215-46A4-A81B-413254D00CED}" presName="tx2" presStyleLbl="revTx" presStyleIdx="6" presStyleCnt="10"/>
      <dgm:spPr/>
      <dgm:t>
        <a:bodyPr/>
        <a:lstStyle/>
        <a:p>
          <a:endParaRPr lang="ru-RU"/>
        </a:p>
      </dgm:t>
    </dgm:pt>
    <dgm:pt modelId="{C54A96EE-B305-4807-984D-E858D38623B3}" type="pres">
      <dgm:prSet presAssocID="{08C2FCC3-5215-46A4-A81B-413254D00CED}" presName="vert2" presStyleCnt="0"/>
      <dgm:spPr/>
    </dgm:pt>
    <dgm:pt modelId="{6198EC34-9D9C-47C9-97DE-010CA20AC991}" type="pres">
      <dgm:prSet presAssocID="{08C2FCC3-5215-46A4-A81B-413254D00CED}" presName="thinLine2b" presStyleLbl="callout" presStyleIdx="3" presStyleCnt="6"/>
      <dgm:spPr/>
    </dgm:pt>
    <dgm:pt modelId="{E7387F67-D22F-4120-B907-635BF78A85D0}" type="pres">
      <dgm:prSet presAssocID="{08C2FCC3-5215-46A4-A81B-413254D00CED}" presName="vertSpace2b" presStyleCnt="0"/>
      <dgm:spPr/>
    </dgm:pt>
    <dgm:pt modelId="{E7B8B6C6-87A1-4DC5-962B-37A3C7975497}" type="pres">
      <dgm:prSet presAssocID="{F7BC8B76-5057-49BC-934D-09505D4F8B3B}" presName="horz2" presStyleCnt="0"/>
      <dgm:spPr/>
    </dgm:pt>
    <dgm:pt modelId="{5EB4C64D-A5CD-449A-B267-204F0CB6DACF}" type="pres">
      <dgm:prSet presAssocID="{F7BC8B76-5057-49BC-934D-09505D4F8B3B}" presName="horzSpace2" presStyleCnt="0"/>
      <dgm:spPr/>
    </dgm:pt>
    <dgm:pt modelId="{744DF2D3-D631-4004-A400-9A317440302B}" type="pres">
      <dgm:prSet presAssocID="{F7BC8B76-5057-49BC-934D-09505D4F8B3B}" presName="tx2" presStyleLbl="revTx" presStyleIdx="7" presStyleCnt="10"/>
      <dgm:spPr/>
      <dgm:t>
        <a:bodyPr/>
        <a:lstStyle/>
        <a:p>
          <a:endParaRPr lang="ru-RU"/>
        </a:p>
      </dgm:t>
    </dgm:pt>
    <dgm:pt modelId="{9AED64FB-3AB8-4151-B333-0961EAC9AB4F}" type="pres">
      <dgm:prSet presAssocID="{F7BC8B76-5057-49BC-934D-09505D4F8B3B}" presName="vert2" presStyleCnt="0"/>
      <dgm:spPr/>
    </dgm:pt>
    <dgm:pt modelId="{033E6306-067C-42B5-A00C-F98F107E29A0}" type="pres">
      <dgm:prSet presAssocID="{F7BC8B76-5057-49BC-934D-09505D4F8B3B}" presName="thinLine2b" presStyleLbl="callout" presStyleIdx="4" presStyleCnt="6"/>
      <dgm:spPr/>
    </dgm:pt>
    <dgm:pt modelId="{8C18DA56-756D-416D-B06C-441AB130D1D2}" type="pres">
      <dgm:prSet presAssocID="{F7BC8B76-5057-49BC-934D-09505D4F8B3B}" presName="vertSpace2b" presStyleCnt="0"/>
      <dgm:spPr/>
    </dgm:pt>
    <dgm:pt modelId="{616E6BF9-F8FA-4D4F-A6E4-FFF87D655A9D}" type="pres">
      <dgm:prSet presAssocID="{54EDC4A5-C1DB-479D-9586-E09DBA2BDB40}" presName="horz2" presStyleCnt="0"/>
      <dgm:spPr/>
    </dgm:pt>
    <dgm:pt modelId="{F2357638-7694-4050-AD57-619BBD220350}" type="pres">
      <dgm:prSet presAssocID="{54EDC4A5-C1DB-479D-9586-E09DBA2BDB40}" presName="horzSpace2" presStyleCnt="0"/>
      <dgm:spPr/>
    </dgm:pt>
    <dgm:pt modelId="{43D3588D-5657-47B5-9FAC-F3E6C9066928}" type="pres">
      <dgm:prSet presAssocID="{54EDC4A5-C1DB-479D-9586-E09DBA2BDB40}" presName="tx2" presStyleLbl="revTx" presStyleIdx="8" presStyleCnt="10"/>
      <dgm:spPr/>
      <dgm:t>
        <a:bodyPr/>
        <a:lstStyle/>
        <a:p>
          <a:endParaRPr lang="ru-RU"/>
        </a:p>
      </dgm:t>
    </dgm:pt>
    <dgm:pt modelId="{C312BEF2-B56B-43C6-84E6-0546C8CF9160}" type="pres">
      <dgm:prSet presAssocID="{54EDC4A5-C1DB-479D-9586-E09DBA2BDB40}" presName="vert2" presStyleCnt="0"/>
      <dgm:spPr/>
    </dgm:pt>
    <dgm:pt modelId="{C4415678-2462-4C06-8137-45AB9A15AAF9}" type="pres">
      <dgm:prSet presAssocID="{54EDC4A5-C1DB-479D-9586-E09DBA2BDB40}" presName="thinLine2b" presStyleLbl="callout" presStyleIdx="5" presStyleCnt="6"/>
      <dgm:spPr/>
    </dgm:pt>
    <dgm:pt modelId="{A40D0EFE-8AF3-4282-97BA-EE1E02722874}" type="pres">
      <dgm:prSet presAssocID="{54EDC4A5-C1DB-479D-9586-E09DBA2BDB40}" presName="vertSpace2b" presStyleCnt="0"/>
      <dgm:spPr/>
    </dgm:pt>
    <dgm:pt modelId="{E9F99DCF-62F1-430E-A87F-7BED9B3882A6}" type="pres">
      <dgm:prSet presAssocID="{730D8EBE-14F6-462D-8FC6-AB260AF52973}" presName="thickLine" presStyleLbl="alignNode1" presStyleIdx="3" presStyleCnt="4"/>
      <dgm:spPr/>
    </dgm:pt>
    <dgm:pt modelId="{2B3BBB6F-2361-4164-91F7-5498544FD76B}" type="pres">
      <dgm:prSet presAssocID="{730D8EBE-14F6-462D-8FC6-AB260AF52973}" presName="horz1" presStyleCnt="0"/>
      <dgm:spPr/>
    </dgm:pt>
    <dgm:pt modelId="{206CDFB5-C801-4BA2-9D67-C0CD85C21B5B}" type="pres">
      <dgm:prSet presAssocID="{730D8EBE-14F6-462D-8FC6-AB260AF52973}" presName="tx1" presStyleLbl="revTx" presStyleIdx="9" presStyleCnt="10" custScaleY="26273"/>
      <dgm:spPr/>
      <dgm:t>
        <a:bodyPr/>
        <a:lstStyle/>
        <a:p>
          <a:endParaRPr lang="ru-RU"/>
        </a:p>
      </dgm:t>
    </dgm:pt>
    <dgm:pt modelId="{29D5449B-542E-4ECE-B655-3DAAF74A1BFD}" type="pres">
      <dgm:prSet presAssocID="{730D8EBE-14F6-462D-8FC6-AB260AF52973}" presName="vert1" presStyleCnt="0"/>
      <dgm:spPr/>
    </dgm:pt>
  </dgm:ptLst>
  <dgm:cxnLst>
    <dgm:cxn modelId="{0EF4CB6A-A8AB-4CBD-96B8-BC93725EE036}" type="presOf" srcId="{F7BC8B76-5057-49BC-934D-09505D4F8B3B}" destId="{744DF2D3-D631-4004-A400-9A317440302B}" srcOrd="0" destOrd="0" presId="urn:microsoft.com/office/officeart/2008/layout/LinedList"/>
    <dgm:cxn modelId="{FCBB0178-F5A2-46E3-A6DA-A4125DA19BDF}" type="presOf" srcId="{E3CC040D-1A78-443B-A9CD-70548ECF886C}" destId="{7624D12E-83C3-492A-857D-8262659BBA13}" srcOrd="0" destOrd="0" presId="urn:microsoft.com/office/officeart/2008/layout/LinedList"/>
    <dgm:cxn modelId="{8F14BD8C-F9E7-41AD-AE7D-9C38619CBDFB}" type="presOf" srcId="{F36A982C-BBB4-4B08-A7CA-494FB55B5372}" destId="{603F6810-394E-41D0-97F1-8807999FF5AA}" srcOrd="0" destOrd="0" presId="urn:microsoft.com/office/officeart/2008/layout/LinedList"/>
    <dgm:cxn modelId="{720EBF2D-E0E3-4C5F-AB49-DEBF1BD7ED5C}" type="presOf" srcId="{E1C7126E-9890-48EE-85F0-2B95FC1BDC92}" destId="{D9A876CB-2CEB-4FE6-98B1-F4CFBF2A51C8}" srcOrd="0" destOrd="0" presId="urn:microsoft.com/office/officeart/2008/layout/LinedList"/>
    <dgm:cxn modelId="{543B6EB6-9286-4A3C-A4E4-601A6FAD8EFC}" srcId="{E3CC040D-1A78-443B-A9CD-70548ECF886C}" destId="{F36A982C-BBB4-4B08-A7CA-494FB55B5372}" srcOrd="1" destOrd="0" parTransId="{68C4240D-91D1-483A-B665-D89DBE7CE624}" sibTransId="{C2C28A6D-4BAF-4692-A314-DACFFAC2F952}"/>
    <dgm:cxn modelId="{787FDE64-C547-4141-9473-FA3FB0AE8F79}" type="presOf" srcId="{927FDF8E-4C09-461F-952A-D5F347CC8A3B}" destId="{3878D714-B313-441A-BB36-0AC527A45B49}" srcOrd="0" destOrd="0" presId="urn:microsoft.com/office/officeart/2008/layout/LinedList"/>
    <dgm:cxn modelId="{CE4B960C-C460-4B08-BF5C-1C119D234DCD}" type="presOf" srcId="{CFBEEBC6-8B0D-4F56-BCA4-6601DBF5DB00}" destId="{CEF9DAD2-F2CA-45A1-8523-C119245A0EFC}" srcOrd="0" destOrd="0" presId="urn:microsoft.com/office/officeart/2008/layout/LinedList"/>
    <dgm:cxn modelId="{A4158879-BA03-480B-8539-0982049FD54C}" srcId="{E3CC040D-1A78-443B-A9CD-70548ECF886C}" destId="{730D8EBE-14F6-462D-8FC6-AB260AF52973}" srcOrd="3" destOrd="0" parTransId="{B01F6488-6DC4-4C1B-9773-F63EE2F03DE3}" sibTransId="{7801707D-9558-47A5-B42C-F6972D847E21}"/>
    <dgm:cxn modelId="{33451F36-BCCF-4254-9C5A-CD89C1A5F9D6}" type="presOf" srcId="{54EDC4A5-C1DB-479D-9586-E09DBA2BDB40}" destId="{43D3588D-5657-47B5-9FAC-F3E6C9066928}" srcOrd="0" destOrd="0" presId="urn:microsoft.com/office/officeart/2008/layout/LinedList"/>
    <dgm:cxn modelId="{ECA75254-6F01-4BF5-A5DA-057C2EC08E10}" type="presOf" srcId="{730D8EBE-14F6-462D-8FC6-AB260AF52973}" destId="{206CDFB5-C801-4BA2-9D67-C0CD85C21B5B}" srcOrd="0" destOrd="0" presId="urn:microsoft.com/office/officeart/2008/layout/LinedList"/>
    <dgm:cxn modelId="{E81CD6EF-3A8D-433E-93D2-BF76EC65705A}" srcId="{E1C7126E-9890-48EE-85F0-2B95FC1BDC92}" destId="{F7BC8B76-5057-49BC-934D-09505D4F8B3B}" srcOrd="1" destOrd="0" parTransId="{C0F1B4F5-4D9D-42DA-8470-509514F0C7AB}" sibTransId="{C156A96C-5226-4B12-97DD-959932A85CF3}"/>
    <dgm:cxn modelId="{791F1870-0287-4F88-B5DC-5D0575C8DB71}" srcId="{F36A982C-BBB4-4B08-A7CA-494FB55B5372}" destId="{927FDF8E-4C09-461F-952A-D5F347CC8A3B}" srcOrd="0" destOrd="0" parTransId="{C8A86416-D52E-45A7-BECF-37D49F4C7E16}" sibTransId="{251152B0-A52D-4EFA-BC05-3005C57A05C6}"/>
    <dgm:cxn modelId="{44E5C476-C583-44EE-A7C6-7B584612A270}" srcId="{F36A982C-BBB4-4B08-A7CA-494FB55B5372}" destId="{E5B587BB-0293-4221-BD7A-664AD73A535F}" srcOrd="1" destOrd="0" parTransId="{A7889AC5-B5DB-4A7A-803B-B1225218A688}" sibTransId="{6147F408-C220-408C-AB43-884B046265B0}"/>
    <dgm:cxn modelId="{783A2588-CCCB-4666-95AF-17894CF5AB66}" srcId="{E1C7126E-9890-48EE-85F0-2B95FC1BDC92}" destId="{54EDC4A5-C1DB-479D-9586-E09DBA2BDB40}" srcOrd="2" destOrd="0" parTransId="{E5F7EBC4-095B-411A-A84A-6058D6E209E5}" sibTransId="{0D1D9D88-CF9D-4520-BCD9-A7E8277DF9DE}"/>
    <dgm:cxn modelId="{B9E9C266-371F-4CE9-B2F4-91F78751B676}" srcId="{E1C7126E-9890-48EE-85F0-2B95FC1BDC92}" destId="{08C2FCC3-5215-46A4-A81B-413254D00CED}" srcOrd="0" destOrd="0" parTransId="{273A3688-4AEF-4A15-B6D0-F08CC3186B8B}" sibTransId="{F81FF2CF-C1A0-4F98-8CAA-26472AAFEECA}"/>
    <dgm:cxn modelId="{C56DC887-C099-40C4-BB99-F1538A78F50A}" type="presOf" srcId="{08C2FCC3-5215-46A4-A81B-413254D00CED}" destId="{6993BF5E-11C2-49AD-B96A-75B46D0D7BE6}" srcOrd="0" destOrd="0" presId="urn:microsoft.com/office/officeart/2008/layout/LinedList"/>
    <dgm:cxn modelId="{0AABA0BA-0B07-4601-8005-50FB8D026780}" type="presOf" srcId="{E5B587BB-0293-4221-BD7A-664AD73A535F}" destId="{B88317F1-05DF-483F-9913-7FB0F6805C57}" srcOrd="0" destOrd="0" presId="urn:microsoft.com/office/officeart/2008/layout/LinedList"/>
    <dgm:cxn modelId="{F6B48C7E-2FAB-4993-871C-D3130C4C3ABE}" type="presOf" srcId="{6AC1E575-104E-4005-B24A-6491014952A6}" destId="{2AAFC7AC-688C-4E77-ADFC-31E5C2191D1D}" srcOrd="0" destOrd="0" presId="urn:microsoft.com/office/officeart/2008/layout/LinedList"/>
    <dgm:cxn modelId="{C0271EE1-01EB-4C69-83CC-74EA191F043A}" srcId="{E3CC040D-1A78-443B-A9CD-70548ECF886C}" destId="{E1C7126E-9890-48EE-85F0-2B95FC1BDC92}" srcOrd="2" destOrd="0" parTransId="{5AA33A4A-723D-4EE1-89AC-08C15D73E5FD}" sibTransId="{84C7223E-7F39-4E04-B92A-2529D1E7684F}"/>
    <dgm:cxn modelId="{6CA7FA0D-794D-44B0-B622-345C02D5A4FF}" srcId="{F36A982C-BBB4-4B08-A7CA-494FB55B5372}" destId="{CFBEEBC6-8B0D-4F56-BCA4-6601DBF5DB00}" srcOrd="2" destOrd="0" parTransId="{D2F2743C-8B29-47E1-8CFD-AB59F1BF94CA}" sibTransId="{5482933B-8724-420B-B86C-1B059965312F}"/>
    <dgm:cxn modelId="{2CF9A357-28A2-4A62-A99D-6FE8EE2C65BC}" srcId="{E3CC040D-1A78-443B-A9CD-70548ECF886C}" destId="{6AC1E575-104E-4005-B24A-6491014952A6}" srcOrd="0" destOrd="0" parTransId="{F76DCC5E-5C79-40FC-A9AF-05C160AF3564}" sibTransId="{6AADA5AA-BA2F-480C-8A1C-D107235E6477}"/>
    <dgm:cxn modelId="{8E57E446-1149-43CF-A4A2-C10BCA8DF9F4}" type="presParOf" srcId="{7624D12E-83C3-492A-857D-8262659BBA13}" destId="{0FCB01B3-230B-41F4-9E9F-B0B080E776C0}" srcOrd="0" destOrd="0" presId="urn:microsoft.com/office/officeart/2008/layout/LinedList"/>
    <dgm:cxn modelId="{82CAD91B-1B4D-4EFA-933A-7FFF5E31AF00}" type="presParOf" srcId="{7624D12E-83C3-492A-857D-8262659BBA13}" destId="{7F895ABC-7A81-4059-884D-0A80AE799D8E}" srcOrd="1" destOrd="0" presId="urn:microsoft.com/office/officeart/2008/layout/LinedList"/>
    <dgm:cxn modelId="{0D2E1C80-C116-47FB-86AC-BC1FD34CB9BC}" type="presParOf" srcId="{7F895ABC-7A81-4059-884D-0A80AE799D8E}" destId="{2AAFC7AC-688C-4E77-ADFC-31E5C2191D1D}" srcOrd="0" destOrd="0" presId="urn:microsoft.com/office/officeart/2008/layout/LinedList"/>
    <dgm:cxn modelId="{4DCAB286-BE90-487E-BB9B-E53356EE4ACA}" type="presParOf" srcId="{7F895ABC-7A81-4059-884D-0A80AE799D8E}" destId="{1637A6C9-430B-4F37-8F2D-64C640724626}" srcOrd="1" destOrd="0" presId="urn:microsoft.com/office/officeart/2008/layout/LinedList"/>
    <dgm:cxn modelId="{03B442D1-F39C-4208-99FF-57360552506F}" type="presParOf" srcId="{7624D12E-83C3-492A-857D-8262659BBA13}" destId="{F4CD80F9-4294-4517-A5BB-48180553828E}" srcOrd="2" destOrd="0" presId="urn:microsoft.com/office/officeart/2008/layout/LinedList"/>
    <dgm:cxn modelId="{E72D542D-7DCA-4DF7-BA42-C5AB110C9B13}" type="presParOf" srcId="{7624D12E-83C3-492A-857D-8262659BBA13}" destId="{9A403EDE-36F5-4F7D-8F57-D4B80F78C5F5}" srcOrd="3" destOrd="0" presId="urn:microsoft.com/office/officeart/2008/layout/LinedList"/>
    <dgm:cxn modelId="{63414B46-8D94-480B-8057-01813EF35CB8}" type="presParOf" srcId="{9A403EDE-36F5-4F7D-8F57-D4B80F78C5F5}" destId="{603F6810-394E-41D0-97F1-8807999FF5AA}" srcOrd="0" destOrd="0" presId="urn:microsoft.com/office/officeart/2008/layout/LinedList"/>
    <dgm:cxn modelId="{AFE33D61-EBD2-438D-B2E8-FE2DDF2C939E}" type="presParOf" srcId="{9A403EDE-36F5-4F7D-8F57-D4B80F78C5F5}" destId="{852F6619-FDB3-40D0-BE0A-CCB41AB30546}" srcOrd="1" destOrd="0" presId="urn:microsoft.com/office/officeart/2008/layout/LinedList"/>
    <dgm:cxn modelId="{A095B59B-B540-46A3-BEE4-71220F723C92}" type="presParOf" srcId="{852F6619-FDB3-40D0-BE0A-CCB41AB30546}" destId="{C03E65CE-09A4-47B2-96D4-EEAEAFA0E2BA}" srcOrd="0" destOrd="0" presId="urn:microsoft.com/office/officeart/2008/layout/LinedList"/>
    <dgm:cxn modelId="{7783E77A-4BDE-431A-B048-2EDF4C8B2C75}" type="presParOf" srcId="{852F6619-FDB3-40D0-BE0A-CCB41AB30546}" destId="{04F3CB3B-BF18-4DAE-BBAC-FB56FD83C7C6}" srcOrd="1" destOrd="0" presId="urn:microsoft.com/office/officeart/2008/layout/LinedList"/>
    <dgm:cxn modelId="{CADE40C0-B3E1-41F7-9185-430FC3A6764D}" type="presParOf" srcId="{04F3CB3B-BF18-4DAE-BBAC-FB56FD83C7C6}" destId="{13AEAA01-CF98-4EE6-A993-2D2E4142612F}" srcOrd="0" destOrd="0" presId="urn:microsoft.com/office/officeart/2008/layout/LinedList"/>
    <dgm:cxn modelId="{9986E4FE-03BF-4B92-9975-BBCF8355BA79}" type="presParOf" srcId="{04F3CB3B-BF18-4DAE-BBAC-FB56FD83C7C6}" destId="{3878D714-B313-441A-BB36-0AC527A45B49}" srcOrd="1" destOrd="0" presId="urn:microsoft.com/office/officeart/2008/layout/LinedList"/>
    <dgm:cxn modelId="{766671CD-AA75-4262-927A-7E2E392CB317}" type="presParOf" srcId="{04F3CB3B-BF18-4DAE-BBAC-FB56FD83C7C6}" destId="{F201043A-046A-4B1E-AB5F-CB2B647FEAA6}" srcOrd="2" destOrd="0" presId="urn:microsoft.com/office/officeart/2008/layout/LinedList"/>
    <dgm:cxn modelId="{7069104C-BE2D-45C5-9F2C-ABE7C400E9F2}" type="presParOf" srcId="{852F6619-FDB3-40D0-BE0A-CCB41AB30546}" destId="{14F8DFCE-440D-4166-9A6E-9E532BF3B5B0}" srcOrd="2" destOrd="0" presId="urn:microsoft.com/office/officeart/2008/layout/LinedList"/>
    <dgm:cxn modelId="{85A84A80-9FC2-4AB0-80BD-80441898A017}" type="presParOf" srcId="{852F6619-FDB3-40D0-BE0A-CCB41AB30546}" destId="{72E923CE-9BCA-47DF-9D48-D7D13D22062E}" srcOrd="3" destOrd="0" presId="urn:microsoft.com/office/officeart/2008/layout/LinedList"/>
    <dgm:cxn modelId="{D246EB34-BE58-40F7-9A72-B72B1E067BE4}" type="presParOf" srcId="{852F6619-FDB3-40D0-BE0A-CCB41AB30546}" destId="{D69549BA-3D2C-4BF1-A371-DB37B30CDC30}" srcOrd="4" destOrd="0" presId="urn:microsoft.com/office/officeart/2008/layout/LinedList"/>
    <dgm:cxn modelId="{F03A7CA1-60A1-4E4A-997D-F6E1EE3CCE8C}" type="presParOf" srcId="{D69549BA-3D2C-4BF1-A371-DB37B30CDC30}" destId="{89EE369F-C5EC-4FA1-852E-B439FC0F42B0}" srcOrd="0" destOrd="0" presId="urn:microsoft.com/office/officeart/2008/layout/LinedList"/>
    <dgm:cxn modelId="{7922E3DF-6131-4C83-91C7-388FEEFB0B28}" type="presParOf" srcId="{D69549BA-3D2C-4BF1-A371-DB37B30CDC30}" destId="{B88317F1-05DF-483F-9913-7FB0F6805C57}" srcOrd="1" destOrd="0" presId="urn:microsoft.com/office/officeart/2008/layout/LinedList"/>
    <dgm:cxn modelId="{C24B3DD6-64E7-4057-AA20-886DF4ED8038}" type="presParOf" srcId="{D69549BA-3D2C-4BF1-A371-DB37B30CDC30}" destId="{65800B6E-068E-4C22-99AC-1A6CD66B7266}" srcOrd="2" destOrd="0" presId="urn:microsoft.com/office/officeart/2008/layout/LinedList"/>
    <dgm:cxn modelId="{78E244CF-4F36-4CF0-8BA2-270D14A0351F}" type="presParOf" srcId="{852F6619-FDB3-40D0-BE0A-CCB41AB30546}" destId="{3117A5E6-3578-43A3-92A7-758E67548293}" srcOrd="5" destOrd="0" presId="urn:microsoft.com/office/officeart/2008/layout/LinedList"/>
    <dgm:cxn modelId="{5346F3F4-5462-4C15-835C-C9A82C7117D1}" type="presParOf" srcId="{852F6619-FDB3-40D0-BE0A-CCB41AB30546}" destId="{FD78CFD8-EFB8-4494-A660-ECD1636F97C8}" srcOrd="6" destOrd="0" presId="urn:microsoft.com/office/officeart/2008/layout/LinedList"/>
    <dgm:cxn modelId="{9AA1D523-8E33-45A6-B693-58181E1D910D}" type="presParOf" srcId="{852F6619-FDB3-40D0-BE0A-CCB41AB30546}" destId="{4D00D673-A7A2-49C3-9100-2B4D069C97A2}" srcOrd="7" destOrd="0" presId="urn:microsoft.com/office/officeart/2008/layout/LinedList"/>
    <dgm:cxn modelId="{23703090-65AE-44F7-A933-235FB434CB50}" type="presParOf" srcId="{4D00D673-A7A2-49C3-9100-2B4D069C97A2}" destId="{8BFCF1A7-047F-4862-87D4-A3349E38AE5C}" srcOrd="0" destOrd="0" presId="urn:microsoft.com/office/officeart/2008/layout/LinedList"/>
    <dgm:cxn modelId="{AEBFFA1A-733D-4EFF-AE24-E84E11CD3CE2}" type="presParOf" srcId="{4D00D673-A7A2-49C3-9100-2B4D069C97A2}" destId="{CEF9DAD2-F2CA-45A1-8523-C119245A0EFC}" srcOrd="1" destOrd="0" presId="urn:microsoft.com/office/officeart/2008/layout/LinedList"/>
    <dgm:cxn modelId="{E9C5032E-2356-4A9C-B6D8-01DE7EAB1B1A}" type="presParOf" srcId="{4D00D673-A7A2-49C3-9100-2B4D069C97A2}" destId="{E2460B37-3093-42A5-B343-783BC9372902}" srcOrd="2" destOrd="0" presId="urn:microsoft.com/office/officeart/2008/layout/LinedList"/>
    <dgm:cxn modelId="{D3051CDE-0220-4F4D-9B0F-5691D116F720}" type="presParOf" srcId="{852F6619-FDB3-40D0-BE0A-CCB41AB30546}" destId="{83B5B0CA-B9EC-4A41-B861-ED7D9B9A6220}" srcOrd="8" destOrd="0" presId="urn:microsoft.com/office/officeart/2008/layout/LinedList"/>
    <dgm:cxn modelId="{45B326BD-0B5E-4176-ACFF-0D32E1A6BC55}" type="presParOf" srcId="{852F6619-FDB3-40D0-BE0A-CCB41AB30546}" destId="{2DE3E148-F343-4776-8DF4-E9FD148F4060}" srcOrd="9" destOrd="0" presId="urn:microsoft.com/office/officeart/2008/layout/LinedList"/>
    <dgm:cxn modelId="{C3A79DE0-F545-40BF-836E-106023F39669}" type="presParOf" srcId="{7624D12E-83C3-492A-857D-8262659BBA13}" destId="{B378FBA3-81C6-4C19-BE7A-0A9D3D06CD59}" srcOrd="4" destOrd="0" presId="urn:microsoft.com/office/officeart/2008/layout/LinedList"/>
    <dgm:cxn modelId="{63A44B6B-41E9-41F4-BD30-35E6C4ECF9C3}" type="presParOf" srcId="{7624D12E-83C3-492A-857D-8262659BBA13}" destId="{63F01A13-B0A9-4276-A46F-40ADD453EE55}" srcOrd="5" destOrd="0" presId="urn:microsoft.com/office/officeart/2008/layout/LinedList"/>
    <dgm:cxn modelId="{5F0E398A-B3DF-449C-BF36-ECB3F74B6539}" type="presParOf" srcId="{63F01A13-B0A9-4276-A46F-40ADD453EE55}" destId="{D9A876CB-2CEB-4FE6-98B1-F4CFBF2A51C8}" srcOrd="0" destOrd="0" presId="urn:microsoft.com/office/officeart/2008/layout/LinedList"/>
    <dgm:cxn modelId="{BC420CA3-C204-4582-BCC7-462F6A6DF258}" type="presParOf" srcId="{63F01A13-B0A9-4276-A46F-40ADD453EE55}" destId="{D0F0506A-B0CB-4B37-B8DB-097F455FADE0}" srcOrd="1" destOrd="0" presId="urn:microsoft.com/office/officeart/2008/layout/LinedList"/>
    <dgm:cxn modelId="{2C0E134C-F8CF-4BC5-B729-23CAFBDD95F1}" type="presParOf" srcId="{D0F0506A-B0CB-4B37-B8DB-097F455FADE0}" destId="{15F6F5CF-3D15-41D6-8020-6DF3C531C581}" srcOrd="0" destOrd="0" presId="urn:microsoft.com/office/officeart/2008/layout/LinedList"/>
    <dgm:cxn modelId="{909EFD35-0D71-4E58-BF4C-6F5F3065F377}" type="presParOf" srcId="{D0F0506A-B0CB-4B37-B8DB-097F455FADE0}" destId="{A53912D3-7ED5-4E50-B458-8F0B45D0E5E8}" srcOrd="1" destOrd="0" presId="urn:microsoft.com/office/officeart/2008/layout/LinedList"/>
    <dgm:cxn modelId="{3D6C64C4-28A3-405C-9E70-75751D1B5F2B}" type="presParOf" srcId="{A53912D3-7ED5-4E50-B458-8F0B45D0E5E8}" destId="{7907336A-DBC3-4AAC-95FF-0747AF0E5980}" srcOrd="0" destOrd="0" presId="urn:microsoft.com/office/officeart/2008/layout/LinedList"/>
    <dgm:cxn modelId="{A7026B1C-B527-4936-911A-B79100B4093B}" type="presParOf" srcId="{A53912D3-7ED5-4E50-B458-8F0B45D0E5E8}" destId="{6993BF5E-11C2-49AD-B96A-75B46D0D7BE6}" srcOrd="1" destOrd="0" presId="urn:microsoft.com/office/officeart/2008/layout/LinedList"/>
    <dgm:cxn modelId="{67997CD9-E968-4064-A77B-D8B9F2D8B0EC}" type="presParOf" srcId="{A53912D3-7ED5-4E50-B458-8F0B45D0E5E8}" destId="{C54A96EE-B305-4807-984D-E858D38623B3}" srcOrd="2" destOrd="0" presId="urn:microsoft.com/office/officeart/2008/layout/LinedList"/>
    <dgm:cxn modelId="{D5A91216-E245-42F4-8B15-111A01847584}" type="presParOf" srcId="{D0F0506A-B0CB-4B37-B8DB-097F455FADE0}" destId="{6198EC34-9D9C-47C9-97DE-010CA20AC991}" srcOrd="2" destOrd="0" presId="urn:microsoft.com/office/officeart/2008/layout/LinedList"/>
    <dgm:cxn modelId="{0FDCD66B-3413-425A-8487-C83493698833}" type="presParOf" srcId="{D0F0506A-B0CB-4B37-B8DB-097F455FADE0}" destId="{E7387F67-D22F-4120-B907-635BF78A85D0}" srcOrd="3" destOrd="0" presId="urn:microsoft.com/office/officeart/2008/layout/LinedList"/>
    <dgm:cxn modelId="{40040C92-A11F-4ADA-B478-4A82EDACCA5E}" type="presParOf" srcId="{D0F0506A-B0CB-4B37-B8DB-097F455FADE0}" destId="{E7B8B6C6-87A1-4DC5-962B-37A3C7975497}" srcOrd="4" destOrd="0" presId="urn:microsoft.com/office/officeart/2008/layout/LinedList"/>
    <dgm:cxn modelId="{0EFDBDCF-227F-43C9-9AFA-19632E1671AB}" type="presParOf" srcId="{E7B8B6C6-87A1-4DC5-962B-37A3C7975497}" destId="{5EB4C64D-A5CD-449A-B267-204F0CB6DACF}" srcOrd="0" destOrd="0" presId="urn:microsoft.com/office/officeart/2008/layout/LinedList"/>
    <dgm:cxn modelId="{DFB8608C-7886-449D-8AEA-16C7A5233F25}" type="presParOf" srcId="{E7B8B6C6-87A1-4DC5-962B-37A3C7975497}" destId="{744DF2D3-D631-4004-A400-9A317440302B}" srcOrd="1" destOrd="0" presId="urn:microsoft.com/office/officeart/2008/layout/LinedList"/>
    <dgm:cxn modelId="{F6D67410-A628-4074-A353-B0FE94B696D4}" type="presParOf" srcId="{E7B8B6C6-87A1-4DC5-962B-37A3C7975497}" destId="{9AED64FB-3AB8-4151-B333-0961EAC9AB4F}" srcOrd="2" destOrd="0" presId="urn:microsoft.com/office/officeart/2008/layout/LinedList"/>
    <dgm:cxn modelId="{A779F8B8-FCC5-4634-B4C2-0AC0458DC679}" type="presParOf" srcId="{D0F0506A-B0CB-4B37-B8DB-097F455FADE0}" destId="{033E6306-067C-42B5-A00C-F98F107E29A0}" srcOrd="5" destOrd="0" presId="urn:microsoft.com/office/officeart/2008/layout/LinedList"/>
    <dgm:cxn modelId="{27337A5A-FDD9-4FF7-BFB0-1B787839BDE8}" type="presParOf" srcId="{D0F0506A-B0CB-4B37-B8DB-097F455FADE0}" destId="{8C18DA56-756D-416D-B06C-441AB130D1D2}" srcOrd="6" destOrd="0" presId="urn:microsoft.com/office/officeart/2008/layout/LinedList"/>
    <dgm:cxn modelId="{5E88A53E-89CC-47EC-B828-AB53E9D45F91}" type="presParOf" srcId="{D0F0506A-B0CB-4B37-B8DB-097F455FADE0}" destId="{616E6BF9-F8FA-4D4F-A6E4-FFF87D655A9D}" srcOrd="7" destOrd="0" presId="urn:microsoft.com/office/officeart/2008/layout/LinedList"/>
    <dgm:cxn modelId="{6A205D92-32D3-4671-BE8A-2B768FE9F6B7}" type="presParOf" srcId="{616E6BF9-F8FA-4D4F-A6E4-FFF87D655A9D}" destId="{F2357638-7694-4050-AD57-619BBD220350}" srcOrd="0" destOrd="0" presId="urn:microsoft.com/office/officeart/2008/layout/LinedList"/>
    <dgm:cxn modelId="{4BF16866-0354-4B11-92E2-124C74DA0735}" type="presParOf" srcId="{616E6BF9-F8FA-4D4F-A6E4-FFF87D655A9D}" destId="{43D3588D-5657-47B5-9FAC-F3E6C9066928}" srcOrd="1" destOrd="0" presId="urn:microsoft.com/office/officeart/2008/layout/LinedList"/>
    <dgm:cxn modelId="{FDD641F2-D29C-4F55-BBA3-6D32786A808F}" type="presParOf" srcId="{616E6BF9-F8FA-4D4F-A6E4-FFF87D655A9D}" destId="{C312BEF2-B56B-43C6-84E6-0546C8CF9160}" srcOrd="2" destOrd="0" presId="urn:microsoft.com/office/officeart/2008/layout/LinedList"/>
    <dgm:cxn modelId="{69F0C8D4-79FC-4217-A2F9-FBE51F3EC414}" type="presParOf" srcId="{D0F0506A-B0CB-4B37-B8DB-097F455FADE0}" destId="{C4415678-2462-4C06-8137-45AB9A15AAF9}" srcOrd="8" destOrd="0" presId="urn:microsoft.com/office/officeart/2008/layout/LinedList"/>
    <dgm:cxn modelId="{AB1DDF19-38AF-4804-A0C5-FEB4379D4FA8}" type="presParOf" srcId="{D0F0506A-B0CB-4B37-B8DB-097F455FADE0}" destId="{A40D0EFE-8AF3-4282-97BA-EE1E02722874}" srcOrd="9" destOrd="0" presId="urn:microsoft.com/office/officeart/2008/layout/LinedList"/>
    <dgm:cxn modelId="{9FB5BC7B-1ACC-42B5-A726-11590105FC09}" type="presParOf" srcId="{7624D12E-83C3-492A-857D-8262659BBA13}" destId="{E9F99DCF-62F1-430E-A87F-7BED9B3882A6}" srcOrd="6" destOrd="0" presId="urn:microsoft.com/office/officeart/2008/layout/LinedList"/>
    <dgm:cxn modelId="{CA41F826-35CE-4AD8-BB5F-5F28C8A435B3}" type="presParOf" srcId="{7624D12E-83C3-492A-857D-8262659BBA13}" destId="{2B3BBB6F-2361-4164-91F7-5498544FD76B}" srcOrd="7" destOrd="0" presId="urn:microsoft.com/office/officeart/2008/layout/LinedList"/>
    <dgm:cxn modelId="{01506DA8-BD96-4EF7-ADE4-7EA6CE474FD3}" type="presParOf" srcId="{2B3BBB6F-2361-4164-91F7-5498544FD76B}" destId="{206CDFB5-C801-4BA2-9D67-C0CD85C21B5B}" srcOrd="0" destOrd="0" presId="urn:microsoft.com/office/officeart/2008/layout/LinedList"/>
    <dgm:cxn modelId="{D02E81C6-0F66-41B9-9E9A-8EC8DB0043A2}" type="presParOf" srcId="{2B3BBB6F-2361-4164-91F7-5498544FD76B}" destId="{29D5449B-542E-4ECE-B655-3DAAF74A1B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B00B96-1161-48FA-AD4F-C2CE500BA35A}" type="doc">
      <dgm:prSet loTypeId="urn:microsoft.com/office/officeart/2005/8/layout/default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4572F39-7D11-4356-835D-FA0DF124B597}">
      <dgm:prSet phldrT="[Текст]" custT="1"/>
      <dgm:spPr/>
      <dgm:t>
        <a:bodyPr/>
        <a:lstStyle/>
        <a:p>
          <a:r>
            <a:rPr lang="ru-RU" sz="2000" dirty="0"/>
            <a:t>Анализ профессиональных затруднений учителя со стороны администрации школы</a:t>
          </a:r>
        </a:p>
      </dgm:t>
    </dgm:pt>
    <dgm:pt modelId="{1A32057F-A403-4A53-BB77-69A1BFB53D02}" type="parTrans" cxnId="{2EC0966E-26D1-4636-8299-BDF50DE68E83}">
      <dgm:prSet/>
      <dgm:spPr/>
      <dgm:t>
        <a:bodyPr/>
        <a:lstStyle/>
        <a:p>
          <a:endParaRPr lang="ru-RU" sz="2000"/>
        </a:p>
      </dgm:t>
    </dgm:pt>
    <dgm:pt modelId="{634AAFD1-A770-436B-92BF-1EA5F7DFD2ED}" type="sibTrans" cxnId="{2EC0966E-26D1-4636-8299-BDF50DE68E83}">
      <dgm:prSet/>
      <dgm:spPr/>
      <dgm:t>
        <a:bodyPr/>
        <a:lstStyle/>
        <a:p>
          <a:endParaRPr lang="ru-RU" sz="2000"/>
        </a:p>
      </dgm:t>
    </dgm:pt>
    <dgm:pt modelId="{7A7D3C9D-1654-4E70-8EA5-A053513A9205}">
      <dgm:prSet custT="1"/>
      <dgm:spPr/>
      <dgm:t>
        <a:bodyPr/>
        <a:lstStyle/>
        <a:p>
          <a:r>
            <a:rPr lang="ru-RU" sz="2000" dirty="0"/>
            <a:t>Рекомендации администрации образовательной организации по преодолению затруднений учителя</a:t>
          </a:r>
        </a:p>
      </dgm:t>
    </dgm:pt>
    <dgm:pt modelId="{9E659098-CC05-4891-9FCB-748E017D2EFC}" type="parTrans" cxnId="{F80A9A64-D2EC-41F2-915D-C12E7344C72F}">
      <dgm:prSet/>
      <dgm:spPr/>
      <dgm:t>
        <a:bodyPr/>
        <a:lstStyle/>
        <a:p>
          <a:endParaRPr lang="ru-RU" sz="2000"/>
        </a:p>
      </dgm:t>
    </dgm:pt>
    <dgm:pt modelId="{52558C7C-18CB-436D-A917-92BF30656A46}" type="sibTrans" cxnId="{F80A9A64-D2EC-41F2-915D-C12E7344C72F}">
      <dgm:prSet/>
      <dgm:spPr/>
      <dgm:t>
        <a:bodyPr/>
        <a:lstStyle/>
        <a:p>
          <a:endParaRPr lang="ru-RU" sz="2000"/>
        </a:p>
      </dgm:t>
    </dgm:pt>
    <dgm:pt modelId="{1355807D-FA23-4888-B249-13D7B4E49A45}">
      <dgm:prSet custT="1"/>
      <dgm:spPr/>
      <dgm:t>
        <a:bodyPr/>
        <a:lstStyle/>
        <a:p>
          <a:r>
            <a:rPr lang="ru-RU" sz="2000" dirty="0"/>
            <a:t>Рекомендации методического совета школы, муниципального методического объединения учителей (Желательно персонально)</a:t>
          </a:r>
        </a:p>
      </dgm:t>
    </dgm:pt>
    <dgm:pt modelId="{8C802160-F16D-4BF1-9779-9754493046A5}" type="parTrans" cxnId="{B1506637-A3AC-48B1-A3C6-5DC8EE82E91D}">
      <dgm:prSet/>
      <dgm:spPr/>
      <dgm:t>
        <a:bodyPr/>
        <a:lstStyle/>
        <a:p>
          <a:endParaRPr lang="ru-RU" sz="2000"/>
        </a:p>
      </dgm:t>
    </dgm:pt>
    <dgm:pt modelId="{EB4BDC78-F870-4351-994E-B60849EBF04D}" type="sibTrans" cxnId="{B1506637-A3AC-48B1-A3C6-5DC8EE82E91D}">
      <dgm:prSet/>
      <dgm:spPr/>
      <dgm:t>
        <a:bodyPr/>
        <a:lstStyle/>
        <a:p>
          <a:endParaRPr lang="ru-RU" sz="2000"/>
        </a:p>
      </dgm:t>
    </dgm:pt>
    <dgm:pt modelId="{365474AF-16E3-4DA0-9D2B-DD2839E62494}" type="pres">
      <dgm:prSet presAssocID="{94B00B96-1161-48FA-AD4F-C2CE500BA3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FC28B7-7D4E-46F8-B0C3-BD2C7C048246}" type="pres">
      <dgm:prSet presAssocID="{A4572F39-7D11-4356-835D-FA0DF124B59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A26042-D675-47C2-A36B-C2924170F211}" type="pres">
      <dgm:prSet presAssocID="{634AAFD1-A770-436B-92BF-1EA5F7DFD2ED}" presName="sibTrans" presStyleCnt="0"/>
      <dgm:spPr/>
    </dgm:pt>
    <dgm:pt modelId="{DC0A3D1C-A067-41A2-93D5-14A494E580D3}" type="pres">
      <dgm:prSet presAssocID="{7A7D3C9D-1654-4E70-8EA5-A053513A920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0E311-FBA7-477E-BE59-9F0D8DB3DD31}" type="pres">
      <dgm:prSet presAssocID="{52558C7C-18CB-436D-A917-92BF30656A46}" presName="sibTrans" presStyleCnt="0"/>
      <dgm:spPr/>
    </dgm:pt>
    <dgm:pt modelId="{BF0B0907-1311-4AAD-8D64-211C2055E1B3}" type="pres">
      <dgm:prSet presAssocID="{1355807D-FA23-4888-B249-13D7B4E49A4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403E03-9109-4036-A98F-40CAEFB09237}" type="presOf" srcId="{7A7D3C9D-1654-4E70-8EA5-A053513A9205}" destId="{DC0A3D1C-A067-41A2-93D5-14A494E580D3}" srcOrd="0" destOrd="0" presId="urn:microsoft.com/office/officeart/2005/8/layout/default"/>
    <dgm:cxn modelId="{DC65F6D4-8A38-4D90-97C8-C86E4DE523B5}" type="presOf" srcId="{1355807D-FA23-4888-B249-13D7B4E49A45}" destId="{BF0B0907-1311-4AAD-8D64-211C2055E1B3}" srcOrd="0" destOrd="0" presId="urn:microsoft.com/office/officeart/2005/8/layout/default"/>
    <dgm:cxn modelId="{B1506637-A3AC-48B1-A3C6-5DC8EE82E91D}" srcId="{94B00B96-1161-48FA-AD4F-C2CE500BA35A}" destId="{1355807D-FA23-4888-B249-13D7B4E49A45}" srcOrd="2" destOrd="0" parTransId="{8C802160-F16D-4BF1-9779-9754493046A5}" sibTransId="{EB4BDC78-F870-4351-994E-B60849EBF04D}"/>
    <dgm:cxn modelId="{EEF8FA3D-5342-41E9-A767-929DCE448E70}" type="presOf" srcId="{A4572F39-7D11-4356-835D-FA0DF124B597}" destId="{F9FC28B7-7D4E-46F8-B0C3-BD2C7C048246}" srcOrd="0" destOrd="0" presId="urn:microsoft.com/office/officeart/2005/8/layout/default"/>
    <dgm:cxn modelId="{F80A9A64-D2EC-41F2-915D-C12E7344C72F}" srcId="{94B00B96-1161-48FA-AD4F-C2CE500BA35A}" destId="{7A7D3C9D-1654-4E70-8EA5-A053513A9205}" srcOrd="1" destOrd="0" parTransId="{9E659098-CC05-4891-9FCB-748E017D2EFC}" sibTransId="{52558C7C-18CB-436D-A917-92BF30656A46}"/>
    <dgm:cxn modelId="{7E71C4AA-325E-4721-8101-8D2E719AC340}" type="presOf" srcId="{94B00B96-1161-48FA-AD4F-C2CE500BA35A}" destId="{365474AF-16E3-4DA0-9D2B-DD2839E62494}" srcOrd="0" destOrd="0" presId="urn:microsoft.com/office/officeart/2005/8/layout/default"/>
    <dgm:cxn modelId="{2EC0966E-26D1-4636-8299-BDF50DE68E83}" srcId="{94B00B96-1161-48FA-AD4F-C2CE500BA35A}" destId="{A4572F39-7D11-4356-835D-FA0DF124B597}" srcOrd="0" destOrd="0" parTransId="{1A32057F-A403-4A53-BB77-69A1BFB53D02}" sibTransId="{634AAFD1-A770-436B-92BF-1EA5F7DFD2ED}"/>
    <dgm:cxn modelId="{8BA4790D-FAA9-48B0-AEFB-906C5E4F75B0}" type="presParOf" srcId="{365474AF-16E3-4DA0-9D2B-DD2839E62494}" destId="{F9FC28B7-7D4E-46F8-B0C3-BD2C7C048246}" srcOrd="0" destOrd="0" presId="urn:microsoft.com/office/officeart/2005/8/layout/default"/>
    <dgm:cxn modelId="{BBB00A3B-FBED-4683-8BC8-38FA9169E9E1}" type="presParOf" srcId="{365474AF-16E3-4DA0-9D2B-DD2839E62494}" destId="{E9A26042-D675-47C2-A36B-C2924170F211}" srcOrd="1" destOrd="0" presId="urn:microsoft.com/office/officeart/2005/8/layout/default"/>
    <dgm:cxn modelId="{8CC5DB53-6986-48ED-BA02-613699203E33}" type="presParOf" srcId="{365474AF-16E3-4DA0-9D2B-DD2839E62494}" destId="{DC0A3D1C-A067-41A2-93D5-14A494E580D3}" srcOrd="2" destOrd="0" presId="urn:microsoft.com/office/officeart/2005/8/layout/default"/>
    <dgm:cxn modelId="{A92801E1-D021-48C9-8B03-BAF4DC4C8DF8}" type="presParOf" srcId="{365474AF-16E3-4DA0-9D2B-DD2839E62494}" destId="{2100E311-FBA7-477E-BE59-9F0D8DB3DD31}" srcOrd="3" destOrd="0" presId="urn:microsoft.com/office/officeart/2005/8/layout/default"/>
    <dgm:cxn modelId="{D7E8436E-2B75-4295-8DD6-D85D2CF941FA}" type="presParOf" srcId="{365474AF-16E3-4DA0-9D2B-DD2839E62494}" destId="{BF0B0907-1311-4AAD-8D64-211C2055E1B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F7BA04-F82C-41A8-A56A-B4857DAD3F1F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23A7CA1-CCEA-4911-BAAC-7F7B3076AAEC}">
      <dgm:prSet phldrT="[Текст]" custT="1"/>
      <dgm:spPr/>
      <dgm:t>
        <a:bodyPr/>
        <a:lstStyle/>
        <a:p>
          <a:r>
            <a:rPr lang="ru-RU" sz="1600"/>
            <a:t>Обсуждение в педагогическом коллективе рекомендаций по формированию индивидуального плана работы по преодолению профессиональных дефицитов в период обучения учителя на курсах </a:t>
          </a:r>
        </a:p>
      </dgm:t>
    </dgm:pt>
    <dgm:pt modelId="{2DCDCC13-3A94-469D-A5E3-09EF973670DA}" type="parTrans" cxnId="{39F1581A-20A5-4B9C-9D3C-9A9C8EA82082}">
      <dgm:prSet/>
      <dgm:spPr/>
      <dgm:t>
        <a:bodyPr/>
        <a:lstStyle/>
        <a:p>
          <a:endParaRPr lang="ru-RU" sz="1600"/>
        </a:p>
      </dgm:t>
    </dgm:pt>
    <dgm:pt modelId="{64AFD0E4-E502-409D-89CF-A3F97C48F9FD}" type="sibTrans" cxnId="{39F1581A-20A5-4B9C-9D3C-9A9C8EA82082}">
      <dgm:prSet/>
      <dgm:spPr/>
      <dgm:t>
        <a:bodyPr/>
        <a:lstStyle/>
        <a:p>
          <a:endParaRPr lang="ru-RU" sz="1600"/>
        </a:p>
      </dgm:t>
    </dgm:pt>
    <dgm:pt modelId="{06551A87-788F-40E6-9213-436E175DF748}">
      <dgm:prSet custT="1"/>
      <dgm:spPr/>
      <dgm:t>
        <a:bodyPr/>
        <a:lstStyle/>
        <a:p>
          <a:r>
            <a:rPr lang="ru-RU" sz="1600" dirty="0"/>
            <a:t>Обсуждение темы, состава проектной команды, консультанта со стороны коллектива  и основных задач проектной работы учителя на предстоящих курсах ПК</a:t>
          </a:r>
        </a:p>
      </dgm:t>
    </dgm:pt>
    <dgm:pt modelId="{4800F695-B9EA-40B1-9780-E7AD5F2E9D9D}" type="parTrans" cxnId="{76D385F1-56ED-40D6-A0A4-97E32415563F}">
      <dgm:prSet/>
      <dgm:spPr/>
      <dgm:t>
        <a:bodyPr/>
        <a:lstStyle/>
        <a:p>
          <a:endParaRPr lang="ru-RU" sz="1600"/>
        </a:p>
      </dgm:t>
    </dgm:pt>
    <dgm:pt modelId="{6C82CC09-48A7-40E4-99FD-C075F2451285}" type="sibTrans" cxnId="{76D385F1-56ED-40D6-A0A4-97E32415563F}">
      <dgm:prSet/>
      <dgm:spPr/>
      <dgm:t>
        <a:bodyPr/>
        <a:lstStyle/>
        <a:p>
          <a:endParaRPr lang="ru-RU" sz="1600"/>
        </a:p>
      </dgm:t>
    </dgm:pt>
    <dgm:pt modelId="{D18F3FF1-F64A-43DB-BD43-07A85B70DC57}">
      <dgm:prSet custT="1"/>
      <dgm:spPr/>
      <dgm:t>
        <a:bodyPr/>
        <a:lstStyle/>
        <a:p>
          <a:r>
            <a:rPr lang="ru-RU" sz="1600" dirty="0"/>
            <a:t>Направление в адрес организаторов курсов предложений и рекомендаций, обусловленных профессиональными дефицитами учителя</a:t>
          </a:r>
        </a:p>
      </dgm:t>
    </dgm:pt>
    <dgm:pt modelId="{11C8882F-C669-4673-82C8-DF3C1B84B23C}" type="parTrans" cxnId="{C198A448-4FC5-455B-BDB8-68FE7003974C}">
      <dgm:prSet/>
      <dgm:spPr/>
      <dgm:t>
        <a:bodyPr/>
        <a:lstStyle/>
        <a:p>
          <a:endParaRPr lang="ru-RU" sz="1600"/>
        </a:p>
      </dgm:t>
    </dgm:pt>
    <dgm:pt modelId="{D3576E73-7560-4146-B883-50DA5471470D}" type="sibTrans" cxnId="{C198A448-4FC5-455B-BDB8-68FE7003974C}">
      <dgm:prSet/>
      <dgm:spPr/>
      <dgm:t>
        <a:bodyPr/>
        <a:lstStyle/>
        <a:p>
          <a:endParaRPr lang="ru-RU" sz="1600"/>
        </a:p>
      </dgm:t>
    </dgm:pt>
    <dgm:pt modelId="{CBC396AE-E089-418C-9694-743E02EB0B10}">
      <dgm:prSet custT="1"/>
      <dgm:spPr/>
      <dgm:t>
        <a:bodyPr/>
        <a:lstStyle/>
        <a:p>
          <a:r>
            <a:rPr lang="ru-RU" sz="1600"/>
            <a:t>Разработка программы внедрения  рекомендаций проекта в практику работы школы.</a:t>
          </a:r>
          <a:endParaRPr lang="ru-RU" sz="1600" dirty="0"/>
        </a:p>
      </dgm:t>
    </dgm:pt>
    <dgm:pt modelId="{59B361A4-40BA-425E-8A5B-12DDAC6329AF}" type="parTrans" cxnId="{AEC74FA6-579B-499D-BDE1-5303C6DB674E}">
      <dgm:prSet/>
      <dgm:spPr/>
      <dgm:t>
        <a:bodyPr/>
        <a:lstStyle/>
        <a:p>
          <a:endParaRPr lang="ru-RU" sz="1600"/>
        </a:p>
      </dgm:t>
    </dgm:pt>
    <dgm:pt modelId="{6DDEE3A6-2DF4-4B9F-B504-396985B0A636}" type="sibTrans" cxnId="{AEC74FA6-579B-499D-BDE1-5303C6DB674E}">
      <dgm:prSet/>
      <dgm:spPr/>
      <dgm:t>
        <a:bodyPr/>
        <a:lstStyle/>
        <a:p>
          <a:endParaRPr lang="ru-RU" sz="1600"/>
        </a:p>
      </dgm:t>
    </dgm:pt>
    <dgm:pt modelId="{B173D555-F59E-483F-9691-C344FC6BBAEF}" type="pres">
      <dgm:prSet presAssocID="{7DF7BA04-F82C-41A8-A56A-B4857DAD3F1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D339D9-8334-44CC-9040-840239127505}" type="pres">
      <dgm:prSet presAssocID="{B23A7CA1-CCEA-4911-BAAC-7F7B3076AAEC}" presName="parentLin" presStyleCnt="0"/>
      <dgm:spPr/>
    </dgm:pt>
    <dgm:pt modelId="{D99D9513-F517-4B14-8791-840BA97AB59B}" type="pres">
      <dgm:prSet presAssocID="{B23A7CA1-CCEA-4911-BAAC-7F7B3076AAE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E0F62B7-8F40-451D-8006-B7B7C3DF0839}" type="pres">
      <dgm:prSet presAssocID="{B23A7CA1-CCEA-4911-BAAC-7F7B3076AAEC}" presName="parentText" presStyleLbl="node1" presStyleIdx="0" presStyleCnt="4" custScaleX="1330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F1C34-3011-48A1-9719-2114D893DAF8}" type="pres">
      <dgm:prSet presAssocID="{B23A7CA1-CCEA-4911-BAAC-7F7B3076AAEC}" presName="negativeSpace" presStyleCnt="0"/>
      <dgm:spPr/>
    </dgm:pt>
    <dgm:pt modelId="{9B0704CE-60BD-4195-9A0C-14CF4E2D08A6}" type="pres">
      <dgm:prSet presAssocID="{B23A7CA1-CCEA-4911-BAAC-7F7B3076AAEC}" presName="childText" presStyleLbl="conFgAcc1" presStyleIdx="0" presStyleCnt="4">
        <dgm:presLayoutVars>
          <dgm:bulletEnabled val="1"/>
        </dgm:presLayoutVars>
      </dgm:prSet>
      <dgm:spPr/>
    </dgm:pt>
    <dgm:pt modelId="{B462C988-29AC-4D4C-BD12-21832C836959}" type="pres">
      <dgm:prSet presAssocID="{64AFD0E4-E502-409D-89CF-A3F97C48F9FD}" presName="spaceBetweenRectangles" presStyleCnt="0"/>
      <dgm:spPr/>
    </dgm:pt>
    <dgm:pt modelId="{070528DF-FFD9-4368-B849-6115FC015775}" type="pres">
      <dgm:prSet presAssocID="{06551A87-788F-40E6-9213-436E175DF748}" presName="parentLin" presStyleCnt="0"/>
      <dgm:spPr/>
    </dgm:pt>
    <dgm:pt modelId="{197E3380-8BDD-4C42-B096-EDC1B43DCE41}" type="pres">
      <dgm:prSet presAssocID="{06551A87-788F-40E6-9213-436E175DF74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6545EE6-77CB-41E1-98E6-794A3F239121}" type="pres">
      <dgm:prSet presAssocID="{06551A87-788F-40E6-9213-436E175DF748}" presName="parentText" presStyleLbl="node1" presStyleIdx="1" presStyleCnt="4" custScaleX="1330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4CA48-2EC2-416F-8F49-1A66E079E370}" type="pres">
      <dgm:prSet presAssocID="{06551A87-788F-40E6-9213-436E175DF748}" presName="negativeSpace" presStyleCnt="0"/>
      <dgm:spPr/>
    </dgm:pt>
    <dgm:pt modelId="{2C53D862-1E15-4CB3-A714-FD7042003926}" type="pres">
      <dgm:prSet presAssocID="{06551A87-788F-40E6-9213-436E175DF748}" presName="childText" presStyleLbl="conFgAcc1" presStyleIdx="1" presStyleCnt="4">
        <dgm:presLayoutVars>
          <dgm:bulletEnabled val="1"/>
        </dgm:presLayoutVars>
      </dgm:prSet>
      <dgm:spPr/>
    </dgm:pt>
    <dgm:pt modelId="{57CCE7B6-9237-4C06-BCA7-2F72FEC361A7}" type="pres">
      <dgm:prSet presAssocID="{6C82CC09-48A7-40E4-99FD-C075F2451285}" presName="spaceBetweenRectangles" presStyleCnt="0"/>
      <dgm:spPr/>
    </dgm:pt>
    <dgm:pt modelId="{A9243BEE-410E-4284-B77B-9873AA664A66}" type="pres">
      <dgm:prSet presAssocID="{D18F3FF1-F64A-43DB-BD43-07A85B70DC57}" presName="parentLin" presStyleCnt="0"/>
      <dgm:spPr/>
    </dgm:pt>
    <dgm:pt modelId="{A55EBC9B-F306-4608-BCA5-E264CC45A1C8}" type="pres">
      <dgm:prSet presAssocID="{D18F3FF1-F64A-43DB-BD43-07A85B70DC5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8DFFC76-F305-48E7-8880-8D2C51547B22}" type="pres">
      <dgm:prSet presAssocID="{D18F3FF1-F64A-43DB-BD43-07A85B70DC57}" presName="parentText" presStyleLbl="node1" presStyleIdx="2" presStyleCnt="4" custScaleX="1330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DD040-2539-4DAA-8F15-9E1D21FD71E7}" type="pres">
      <dgm:prSet presAssocID="{D18F3FF1-F64A-43DB-BD43-07A85B70DC57}" presName="negativeSpace" presStyleCnt="0"/>
      <dgm:spPr/>
    </dgm:pt>
    <dgm:pt modelId="{B9F4FFF4-A45D-4E4F-841A-10A322F30601}" type="pres">
      <dgm:prSet presAssocID="{D18F3FF1-F64A-43DB-BD43-07A85B70DC57}" presName="childText" presStyleLbl="conFgAcc1" presStyleIdx="2" presStyleCnt="4">
        <dgm:presLayoutVars>
          <dgm:bulletEnabled val="1"/>
        </dgm:presLayoutVars>
      </dgm:prSet>
      <dgm:spPr/>
    </dgm:pt>
    <dgm:pt modelId="{1C5D9704-CE43-4EEE-A89B-630FA3AAA2B7}" type="pres">
      <dgm:prSet presAssocID="{D3576E73-7560-4146-B883-50DA5471470D}" presName="spaceBetweenRectangles" presStyleCnt="0"/>
      <dgm:spPr/>
    </dgm:pt>
    <dgm:pt modelId="{3CC3FF6F-264F-4A20-BD25-B95A3042915C}" type="pres">
      <dgm:prSet presAssocID="{CBC396AE-E089-418C-9694-743E02EB0B10}" presName="parentLin" presStyleCnt="0"/>
      <dgm:spPr/>
    </dgm:pt>
    <dgm:pt modelId="{34581382-D7D4-4A0F-B470-769F2A7F7FC4}" type="pres">
      <dgm:prSet presAssocID="{CBC396AE-E089-418C-9694-743E02EB0B1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4DA4567-4E3E-432D-A0B8-4E2ED96132AB}" type="pres">
      <dgm:prSet presAssocID="{CBC396AE-E089-418C-9694-743E02EB0B10}" presName="parentText" presStyleLbl="node1" presStyleIdx="3" presStyleCnt="4" custScaleX="1330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33527-D996-4613-9472-AB8DDB998F53}" type="pres">
      <dgm:prSet presAssocID="{CBC396AE-E089-418C-9694-743E02EB0B10}" presName="negativeSpace" presStyleCnt="0"/>
      <dgm:spPr/>
    </dgm:pt>
    <dgm:pt modelId="{3CC1D64F-D991-48D1-888D-07825ED0B447}" type="pres">
      <dgm:prSet presAssocID="{CBC396AE-E089-418C-9694-743E02EB0B1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108C0DC-7D6C-41A6-8A6E-05E5344F43C2}" type="presOf" srcId="{D18F3FF1-F64A-43DB-BD43-07A85B70DC57}" destId="{08DFFC76-F305-48E7-8880-8D2C51547B22}" srcOrd="1" destOrd="0" presId="urn:microsoft.com/office/officeart/2005/8/layout/list1"/>
    <dgm:cxn modelId="{FA0E0FA8-BE64-48A9-B0B4-66A088C558C9}" type="presOf" srcId="{B23A7CA1-CCEA-4911-BAAC-7F7B3076AAEC}" destId="{7E0F62B7-8F40-451D-8006-B7B7C3DF0839}" srcOrd="1" destOrd="0" presId="urn:microsoft.com/office/officeart/2005/8/layout/list1"/>
    <dgm:cxn modelId="{76D385F1-56ED-40D6-A0A4-97E32415563F}" srcId="{7DF7BA04-F82C-41A8-A56A-B4857DAD3F1F}" destId="{06551A87-788F-40E6-9213-436E175DF748}" srcOrd="1" destOrd="0" parTransId="{4800F695-B9EA-40B1-9780-E7AD5F2E9D9D}" sibTransId="{6C82CC09-48A7-40E4-99FD-C075F2451285}"/>
    <dgm:cxn modelId="{D618CD90-C714-4529-9386-C79854CC5481}" type="presOf" srcId="{CBC396AE-E089-418C-9694-743E02EB0B10}" destId="{94DA4567-4E3E-432D-A0B8-4E2ED96132AB}" srcOrd="1" destOrd="0" presId="urn:microsoft.com/office/officeart/2005/8/layout/list1"/>
    <dgm:cxn modelId="{C198A448-4FC5-455B-BDB8-68FE7003974C}" srcId="{7DF7BA04-F82C-41A8-A56A-B4857DAD3F1F}" destId="{D18F3FF1-F64A-43DB-BD43-07A85B70DC57}" srcOrd="2" destOrd="0" parTransId="{11C8882F-C669-4673-82C8-DF3C1B84B23C}" sibTransId="{D3576E73-7560-4146-B883-50DA5471470D}"/>
    <dgm:cxn modelId="{AEC74FA6-579B-499D-BDE1-5303C6DB674E}" srcId="{7DF7BA04-F82C-41A8-A56A-B4857DAD3F1F}" destId="{CBC396AE-E089-418C-9694-743E02EB0B10}" srcOrd="3" destOrd="0" parTransId="{59B361A4-40BA-425E-8A5B-12DDAC6329AF}" sibTransId="{6DDEE3A6-2DF4-4B9F-B504-396985B0A636}"/>
    <dgm:cxn modelId="{39F1581A-20A5-4B9C-9D3C-9A9C8EA82082}" srcId="{7DF7BA04-F82C-41A8-A56A-B4857DAD3F1F}" destId="{B23A7CA1-CCEA-4911-BAAC-7F7B3076AAEC}" srcOrd="0" destOrd="0" parTransId="{2DCDCC13-3A94-469D-A5E3-09EF973670DA}" sibTransId="{64AFD0E4-E502-409D-89CF-A3F97C48F9FD}"/>
    <dgm:cxn modelId="{CD0152B8-B1D3-4D19-A84B-CB75D320CD38}" type="presOf" srcId="{D18F3FF1-F64A-43DB-BD43-07A85B70DC57}" destId="{A55EBC9B-F306-4608-BCA5-E264CC45A1C8}" srcOrd="0" destOrd="0" presId="urn:microsoft.com/office/officeart/2005/8/layout/list1"/>
    <dgm:cxn modelId="{A59C989F-E2AB-4053-88D2-E33652006B5B}" type="presOf" srcId="{CBC396AE-E089-418C-9694-743E02EB0B10}" destId="{34581382-D7D4-4A0F-B470-769F2A7F7FC4}" srcOrd="0" destOrd="0" presId="urn:microsoft.com/office/officeart/2005/8/layout/list1"/>
    <dgm:cxn modelId="{77082879-D450-4D7E-9FE0-65D8097E7F71}" type="presOf" srcId="{B23A7CA1-CCEA-4911-BAAC-7F7B3076AAEC}" destId="{D99D9513-F517-4B14-8791-840BA97AB59B}" srcOrd="0" destOrd="0" presId="urn:microsoft.com/office/officeart/2005/8/layout/list1"/>
    <dgm:cxn modelId="{C1EC546A-7DBB-479F-93CA-AF3D9C141697}" type="presOf" srcId="{06551A87-788F-40E6-9213-436E175DF748}" destId="{197E3380-8BDD-4C42-B096-EDC1B43DCE41}" srcOrd="0" destOrd="0" presId="urn:microsoft.com/office/officeart/2005/8/layout/list1"/>
    <dgm:cxn modelId="{AC5B99E4-8B23-4020-8D90-D6912D10ED12}" type="presOf" srcId="{06551A87-788F-40E6-9213-436E175DF748}" destId="{26545EE6-77CB-41E1-98E6-794A3F239121}" srcOrd="1" destOrd="0" presId="urn:microsoft.com/office/officeart/2005/8/layout/list1"/>
    <dgm:cxn modelId="{34AF588E-0BEB-42FB-A0A4-E5F23CB66800}" type="presOf" srcId="{7DF7BA04-F82C-41A8-A56A-B4857DAD3F1F}" destId="{B173D555-F59E-483F-9691-C344FC6BBAEF}" srcOrd="0" destOrd="0" presId="urn:microsoft.com/office/officeart/2005/8/layout/list1"/>
    <dgm:cxn modelId="{7E9DCC79-FC67-43F4-92CF-87F53BF9F2E7}" type="presParOf" srcId="{B173D555-F59E-483F-9691-C344FC6BBAEF}" destId="{7AD339D9-8334-44CC-9040-840239127505}" srcOrd="0" destOrd="0" presId="urn:microsoft.com/office/officeart/2005/8/layout/list1"/>
    <dgm:cxn modelId="{352C80B5-1FDA-4281-8402-6E6727146937}" type="presParOf" srcId="{7AD339D9-8334-44CC-9040-840239127505}" destId="{D99D9513-F517-4B14-8791-840BA97AB59B}" srcOrd="0" destOrd="0" presId="urn:microsoft.com/office/officeart/2005/8/layout/list1"/>
    <dgm:cxn modelId="{38C2C829-2730-4DD7-89B0-A8AA839FC202}" type="presParOf" srcId="{7AD339D9-8334-44CC-9040-840239127505}" destId="{7E0F62B7-8F40-451D-8006-B7B7C3DF0839}" srcOrd="1" destOrd="0" presId="urn:microsoft.com/office/officeart/2005/8/layout/list1"/>
    <dgm:cxn modelId="{29D71613-2CD4-4547-8DD3-655AEE785B9E}" type="presParOf" srcId="{B173D555-F59E-483F-9691-C344FC6BBAEF}" destId="{F69F1C34-3011-48A1-9719-2114D893DAF8}" srcOrd="1" destOrd="0" presId="urn:microsoft.com/office/officeart/2005/8/layout/list1"/>
    <dgm:cxn modelId="{5CCE2A53-3E51-406F-B2ED-3BE41DEEBA8B}" type="presParOf" srcId="{B173D555-F59E-483F-9691-C344FC6BBAEF}" destId="{9B0704CE-60BD-4195-9A0C-14CF4E2D08A6}" srcOrd="2" destOrd="0" presId="urn:microsoft.com/office/officeart/2005/8/layout/list1"/>
    <dgm:cxn modelId="{49A22162-747B-462A-9D33-D694966D9DBB}" type="presParOf" srcId="{B173D555-F59E-483F-9691-C344FC6BBAEF}" destId="{B462C988-29AC-4D4C-BD12-21832C836959}" srcOrd="3" destOrd="0" presId="urn:microsoft.com/office/officeart/2005/8/layout/list1"/>
    <dgm:cxn modelId="{4137E9F1-C0DE-4A00-AD48-E7B16A6A86A0}" type="presParOf" srcId="{B173D555-F59E-483F-9691-C344FC6BBAEF}" destId="{070528DF-FFD9-4368-B849-6115FC015775}" srcOrd="4" destOrd="0" presId="urn:microsoft.com/office/officeart/2005/8/layout/list1"/>
    <dgm:cxn modelId="{9CAF774A-E389-4528-A319-C4317532EA26}" type="presParOf" srcId="{070528DF-FFD9-4368-B849-6115FC015775}" destId="{197E3380-8BDD-4C42-B096-EDC1B43DCE41}" srcOrd="0" destOrd="0" presId="urn:microsoft.com/office/officeart/2005/8/layout/list1"/>
    <dgm:cxn modelId="{8999190C-75CB-498C-A089-EE45254C7BB8}" type="presParOf" srcId="{070528DF-FFD9-4368-B849-6115FC015775}" destId="{26545EE6-77CB-41E1-98E6-794A3F239121}" srcOrd="1" destOrd="0" presId="urn:microsoft.com/office/officeart/2005/8/layout/list1"/>
    <dgm:cxn modelId="{8D571285-28EA-4A56-B7EF-D7C912D9136C}" type="presParOf" srcId="{B173D555-F59E-483F-9691-C344FC6BBAEF}" destId="{3AF4CA48-2EC2-416F-8F49-1A66E079E370}" srcOrd="5" destOrd="0" presId="urn:microsoft.com/office/officeart/2005/8/layout/list1"/>
    <dgm:cxn modelId="{FD0D8C7C-7420-4357-A621-2CEAAB1A8E56}" type="presParOf" srcId="{B173D555-F59E-483F-9691-C344FC6BBAEF}" destId="{2C53D862-1E15-4CB3-A714-FD7042003926}" srcOrd="6" destOrd="0" presId="urn:microsoft.com/office/officeart/2005/8/layout/list1"/>
    <dgm:cxn modelId="{6DFCE9BA-E83A-476B-AED6-C29A1FF9A3F4}" type="presParOf" srcId="{B173D555-F59E-483F-9691-C344FC6BBAEF}" destId="{57CCE7B6-9237-4C06-BCA7-2F72FEC361A7}" srcOrd="7" destOrd="0" presId="urn:microsoft.com/office/officeart/2005/8/layout/list1"/>
    <dgm:cxn modelId="{18FB8B94-70E3-46B2-BF88-0CFD9D687F32}" type="presParOf" srcId="{B173D555-F59E-483F-9691-C344FC6BBAEF}" destId="{A9243BEE-410E-4284-B77B-9873AA664A66}" srcOrd="8" destOrd="0" presId="urn:microsoft.com/office/officeart/2005/8/layout/list1"/>
    <dgm:cxn modelId="{C684B96A-CF05-440F-8585-BC8E642713A2}" type="presParOf" srcId="{A9243BEE-410E-4284-B77B-9873AA664A66}" destId="{A55EBC9B-F306-4608-BCA5-E264CC45A1C8}" srcOrd="0" destOrd="0" presId="urn:microsoft.com/office/officeart/2005/8/layout/list1"/>
    <dgm:cxn modelId="{0FF802E5-A129-4CCF-95C6-A11BDEC7D6A1}" type="presParOf" srcId="{A9243BEE-410E-4284-B77B-9873AA664A66}" destId="{08DFFC76-F305-48E7-8880-8D2C51547B22}" srcOrd="1" destOrd="0" presId="urn:microsoft.com/office/officeart/2005/8/layout/list1"/>
    <dgm:cxn modelId="{548CA3E3-96AD-40D0-8474-EB63303D6DC9}" type="presParOf" srcId="{B173D555-F59E-483F-9691-C344FC6BBAEF}" destId="{4A3DD040-2539-4DAA-8F15-9E1D21FD71E7}" srcOrd="9" destOrd="0" presId="urn:microsoft.com/office/officeart/2005/8/layout/list1"/>
    <dgm:cxn modelId="{03FAFF7E-851E-4B8F-A06C-6448F5D75695}" type="presParOf" srcId="{B173D555-F59E-483F-9691-C344FC6BBAEF}" destId="{B9F4FFF4-A45D-4E4F-841A-10A322F30601}" srcOrd="10" destOrd="0" presId="urn:microsoft.com/office/officeart/2005/8/layout/list1"/>
    <dgm:cxn modelId="{6DEBBF58-9CC9-4D81-888A-41F217561959}" type="presParOf" srcId="{B173D555-F59E-483F-9691-C344FC6BBAEF}" destId="{1C5D9704-CE43-4EEE-A89B-630FA3AAA2B7}" srcOrd="11" destOrd="0" presId="urn:microsoft.com/office/officeart/2005/8/layout/list1"/>
    <dgm:cxn modelId="{973BF4CB-C3DE-4C1D-9F48-A85C983E9E8F}" type="presParOf" srcId="{B173D555-F59E-483F-9691-C344FC6BBAEF}" destId="{3CC3FF6F-264F-4A20-BD25-B95A3042915C}" srcOrd="12" destOrd="0" presId="urn:microsoft.com/office/officeart/2005/8/layout/list1"/>
    <dgm:cxn modelId="{43E66E87-8F9E-447F-85F9-B8B241856A13}" type="presParOf" srcId="{3CC3FF6F-264F-4A20-BD25-B95A3042915C}" destId="{34581382-D7D4-4A0F-B470-769F2A7F7FC4}" srcOrd="0" destOrd="0" presId="urn:microsoft.com/office/officeart/2005/8/layout/list1"/>
    <dgm:cxn modelId="{17A486B3-64FE-4519-B6BC-2FF761C64519}" type="presParOf" srcId="{3CC3FF6F-264F-4A20-BD25-B95A3042915C}" destId="{94DA4567-4E3E-432D-A0B8-4E2ED96132AB}" srcOrd="1" destOrd="0" presId="urn:microsoft.com/office/officeart/2005/8/layout/list1"/>
    <dgm:cxn modelId="{4A94C7E6-7467-4736-A834-33B0FD3638A8}" type="presParOf" srcId="{B173D555-F59E-483F-9691-C344FC6BBAEF}" destId="{F6C33527-D996-4613-9472-AB8DDB998F53}" srcOrd="13" destOrd="0" presId="urn:microsoft.com/office/officeart/2005/8/layout/list1"/>
    <dgm:cxn modelId="{E3C0E27D-A6F1-45CE-85EF-B969D35C6571}" type="presParOf" srcId="{B173D555-F59E-483F-9691-C344FC6BBAEF}" destId="{3CC1D64F-D991-48D1-888D-07825ED0B44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F10A3F-89DF-4BF6-81BF-2F7DDBC23EF4}" type="doc">
      <dgm:prSet loTypeId="urn:microsoft.com/office/officeart/2005/8/layout/hierarchy4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D24CB73-32F6-4B30-AA1D-4DAB28A84B10}">
      <dgm:prSet phldrT="[Текст]" custT="1"/>
      <dgm:spPr/>
      <dgm:t>
        <a:bodyPr/>
        <a:lstStyle/>
        <a:p>
          <a:r>
            <a:rPr lang="ru-RU" sz="3000" dirty="0"/>
            <a:t>Разработка программы </a:t>
          </a:r>
          <a:r>
            <a:rPr lang="ru-RU" sz="3000" dirty="0" err="1"/>
            <a:t>послекурсового</a:t>
          </a:r>
          <a:r>
            <a:rPr lang="ru-RU" sz="3000" dirty="0"/>
            <a:t> сопровождения учителя</a:t>
          </a:r>
        </a:p>
      </dgm:t>
    </dgm:pt>
    <dgm:pt modelId="{544F3F95-BC09-43D1-B555-1AA01712130E}" type="parTrans" cxnId="{C18106F6-1D07-4CE6-8A5A-3685968D59A4}">
      <dgm:prSet/>
      <dgm:spPr/>
      <dgm:t>
        <a:bodyPr/>
        <a:lstStyle/>
        <a:p>
          <a:endParaRPr lang="ru-RU" sz="3000"/>
        </a:p>
      </dgm:t>
    </dgm:pt>
    <dgm:pt modelId="{B6463F9C-447C-49F3-BA66-205A22A31753}" type="sibTrans" cxnId="{C18106F6-1D07-4CE6-8A5A-3685968D59A4}">
      <dgm:prSet/>
      <dgm:spPr/>
      <dgm:t>
        <a:bodyPr/>
        <a:lstStyle/>
        <a:p>
          <a:endParaRPr lang="ru-RU" sz="3000"/>
        </a:p>
      </dgm:t>
    </dgm:pt>
    <dgm:pt modelId="{BD0AA29A-00F8-424C-B3A0-DEFDB03AE34D}">
      <dgm:prSet custT="1"/>
      <dgm:spPr/>
      <dgm:t>
        <a:bodyPr/>
        <a:lstStyle/>
        <a:p>
          <a:r>
            <a:rPr lang="ru-RU" sz="3000"/>
            <a:t>Творческий отчет о результатах ПК</a:t>
          </a:r>
          <a:endParaRPr lang="ru-RU" sz="3000" dirty="0"/>
        </a:p>
      </dgm:t>
    </dgm:pt>
    <dgm:pt modelId="{88C85F26-F4BC-4F59-A0FA-012A407DFE10}" type="parTrans" cxnId="{731AF212-B23F-4585-9543-AD14A322E640}">
      <dgm:prSet/>
      <dgm:spPr/>
      <dgm:t>
        <a:bodyPr/>
        <a:lstStyle/>
        <a:p>
          <a:endParaRPr lang="ru-RU" sz="3000"/>
        </a:p>
      </dgm:t>
    </dgm:pt>
    <dgm:pt modelId="{B9E74394-04BE-4108-9D46-DF7D2E95935E}" type="sibTrans" cxnId="{731AF212-B23F-4585-9543-AD14A322E640}">
      <dgm:prSet/>
      <dgm:spPr/>
      <dgm:t>
        <a:bodyPr/>
        <a:lstStyle/>
        <a:p>
          <a:endParaRPr lang="ru-RU" sz="3000"/>
        </a:p>
      </dgm:t>
    </dgm:pt>
    <dgm:pt modelId="{7611FFD0-B0BD-4C3D-98A2-7E30AE0B13AD}" type="pres">
      <dgm:prSet presAssocID="{E7F10A3F-89DF-4BF6-81BF-2F7DDBC23EF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A4D21EE-8B74-4E48-A28D-3A30A0143AC1}" type="pres">
      <dgm:prSet presAssocID="{9D24CB73-32F6-4B30-AA1D-4DAB28A84B10}" presName="vertOne" presStyleCnt="0"/>
      <dgm:spPr/>
    </dgm:pt>
    <dgm:pt modelId="{67DF425B-FD43-49B0-A2A0-6E713D919635}" type="pres">
      <dgm:prSet presAssocID="{9D24CB73-32F6-4B30-AA1D-4DAB28A84B10}" presName="txOn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484702-7CDD-44F5-B33F-5BD9A266FC9A}" type="pres">
      <dgm:prSet presAssocID="{9D24CB73-32F6-4B30-AA1D-4DAB28A84B10}" presName="horzOne" presStyleCnt="0"/>
      <dgm:spPr/>
    </dgm:pt>
    <dgm:pt modelId="{C24C8FBE-18DC-4A26-B0C5-7F1F59068E48}" type="pres">
      <dgm:prSet presAssocID="{B6463F9C-447C-49F3-BA66-205A22A31753}" presName="sibSpaceOne" presStyleCnt="0"/>
      <dgm:spPr/>
    </dgm:pt>
    <dgm:pt modelId="{FBB46801-FD3B-42EE-A8C8-5B35ACBB8835}" type="pres">
      <dgm:prSet presAssocID="{BD0AA29A-00F8-424C-B3A0-DEFDB03AE34D}" presName="vertOne" presStyleCnt="0"/>
      <dgm:spPr/>
    </dgm:pt>
    <dgm:pt modelId="{671F27ED-216F-4281-9B04-70CB9FE5D40D}" type="pres">
      <dgm:prSet presAssocID="{BD0AA29A-00F8-424C-B3A0-DEFDB03AE34D}" presName="txOne" presStyleLbl="node0" presStyleIdx="1" presStyleCnt="2" custLinFactNeighborX="1597" custLinFactNeighborY="-114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95A093-E908-4AF0-A5E9-5800ADBF4826}" type="pres">
      <dgm:prSet presAssocID="{BD0AA29A-00F8-424C-B3A0-DEFDB03AE34D}" presName="horzOne" presStyleCnt="0"/>
      <dgm:spPr/>
    </dgm:pt>
  </dgm:ptLst>
  <dgm:cxnLst>
    <dgm:cxn modelId="{2F67B9FE-5D00-4E89-960A-B06069859268}" type="presOf" srcId="{9D24CB73-32F6-4B30-AA1D-4DAB28A84B10}" destId="{67DF425B-FD43-49B0-A2A0-6E713D919635}" srcOrd="0" destOrd="0" presId="urn:microsoft.com/office/officeart/2005/8/layout/hierarchy4"/>
    <dgm:cxn modelId="{1A47B711-9ECD-4388-AE9D-C5594B4F5960}" type="presOf" srcId="{BD0AA29A-00F8-424C-B3A0-DEFDB03AE34D}" destId="{671F27ED-216F-4281-9B04-70CB9FE5D40D}" srcOrd="0" destOrd="0" presId="urn:microsoft.com/office/officeart/2005/8/layout/hierarchy4"/>
    <dgm:cxn modelId="{DEBA7FE0-F553-4F38-932E-BFB16318C7A8}" type="presOf" srcId="{E7F10A3F-89DF-4BF6-81BF-2F7DDBC23EF4}" destId="{7611FFD0-B0BD-4C3D-98A2-7E30AE0B13AD}" srcOrd="0" destOrd="0" presId="urn:microsoft.com/office/officeart/2005/8/layout/hierarchy4"/>
    <dgm:cxn modelId="{731AF212-B23F-4585-9543-AD14A322E640}" srcId="{E7F10A3F-89DF-4BF6-81BF-2F7DDBC23EF4}" destId="{BD0AA29A-00F8-424C-B3A0-DEFDB03AE34D}" srcOrd="1" destOrd="0" parTransId="{88C85F26-F4BC-4F59-A0FA-012A407DFE10}" sibTransId="{B9E74394-04BE-4108-9D46-DF7D2E95935E}"/>
    <dgm:cxn modelId="{C18106F6-1D07-4CE6-8A5A-3685968D59A4}" srcId="{E7F10A3F-89DF-4BF6-81BF-2F7DDBC23EF4}" destId="{9D24CB73-32F6-4B30-AA1D-4DAB28A84B10}" srcOrd="0" destOrd="0" parTransId="{544F3F95-BC09-43D1-B555-1AA01712130E}" sibTransId="{B6463F9C-447C-49F3-BA66-205A22A31753}"/>
    <dgm:cxn modelId="{FEBA77DF-0C70-413F-967A-58F8752A062A}" type="presParOf" srcId="{7611FFD0-B0BD-4C3D-98A2-7E30AE0B13AD}" destId="{8A4D21EE-8B74-4E48-A28D-3A30A0143AC1}" srcOrd="0" destOrd="0" presId="urn:microsoft.com/office/officeart/2005/8/layout/hierarchy4"/>
    <dgm:cxn modelId="{D0D191D2-931C-49BB-8B89-EDCBEDFA9827}" type="presParOf" srcId="{8A4D21EE-8B74-4E48-A28D-3A30A0143AC1}" destId="{67DF425B-FD43-49B0-A2A0-6E713D919635}" srcOrd="0" destOrd="0" presId="urn:microsoft.com/office/officeart/2005/8/layout/hierarchy4"/>
    <dgm:cxn modelId="{208A9E4B-46AF-4C9B-8DB5-72943E2BF7DC}" type="presParOf" srcId="{8A4D21EE-8B74-4E48-A28D-3A30A0143AC1}" destId="{58484702-7CDD-44F5-B33F-5BD9A266FC9A}" srcOrd="1" destOrd="0" presId="urn:microsoft.com/office/officeart/2005/8/layout/hierarchy4"/>
    <dgm:cxn modelId="{CF7E5CCA-B497-4904-BBD9-DC0B49E77A53}" type="presParOf" srcId="{7611FFD0-B0BD-4C3D-98A2-7E30AE0B13AD}" destId="{C24C8FBE-18DC-4A26-B0C5-7F1F59068E48}" srcOrd="1" destOrd="0" presId="urn:microsoft.com/office/officeart/2005/8/layout/hierarchy4"/>
    <dgm:cxn modelId="{A8D0583A-15F8-4826-9F90-C9408F0635C7}" type="presParOf" srcId="{7611FFD0-B0BD-4C3D-98A2-7E30AE0B13AD}" destId="{FBB46801-FD3B-42EE-A8C8-5B35ACBB8835}" srcOrd="2" destOrd="0" presId="urn:microsoft.com/office/officeart/2005/8/layout/hierarchy4"/>
    <dgm:cxn modelId="{6FD87DA3-E300-48FF-8A0A-C14C356541A0}" type="presParOf" srcId="{FBB46801-FD3B-42EE-A8C8-5B35ACBB8835}" destId="{671F27ED-216F-4281-9B04-70CB9FE5D40D}" srcOrd="0" destOrd="0" presId="urn:microsoft.com/office/officeart/2005/8/layout/hierarchy4"/>
    <dgm:cxn modelId="{C9078115-B13C-488E-921C-44AE7CDE5CB3}" type="presParOf" srcId="{FBB46801-FD3B-42EE-A8C8-5B35ACBB8835}" destId="{DE95A093-E908-4AF0-A5E9-5800ADBF482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13B877-0C6E-4D64-94C3-6E3128DB9D2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71F1CE6-048C-4927-83CB-02EF09EB14F3}">
      <dgm:prSet phldrT="[Текст]" custT="1"/>
      <dgm:spPr/>
      <dgm:t>
        <a:bodyPr/>
        <a:lstStyle/>
        <a:p>
          <a:r>
            <a:rPr lang="ru-RU" sz="1600" dirty="0"/>
            <a:t>Русский язык</a:t>
          </a:r>
        </a:p>
      </dgm:t>
    </dgm:pt>
    <dgm:pt modelId="{1E75FF0F-43BD-4D8A-82E9-2C74910A09C5}" type="parTrans" cxnId="{0DC90768-C30B-4B79-883E-6BCA85A83583}">
      <dgm:prSet/>
      <dgm:spPr/>
      <dgm:t>
        <a:bodyPr/>
        <a:lstStyle/>
        <a:p>
          <a:endParaRPr lang="ru-RU" sz="1600"/>
        </a:p>
      </dgm:t>
    </dgm:pt>
    <dgm:pt modelId="{819C8EE4-AC35-4859-B08B-E4CDE7586CCC}" type="sibTrans" cxnId="{0DC90768-C30B-4B79-883E-6BCA85A83583}">
      <dgm:prSet/>
      <dgm:spPr/>
      <dgm:t>
        <a:bodyPr/>
        <a:lstStyle/>
        <a:p>
          <a:endParaRPr lang="ru-RU" sz="1600"/>
        </a:p>
      </dgm:t>
    </dgm:pt>
    <dgm:pt modelId="{94155447-971D-4F64-93C6-4CF22B4A38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35000"/>
            </a:spcAft>
          </a:pPr>
          <a:r>
            <a:rPr lang="ru-RU" sz="1600" dirty="0"/>
            <a:t>Отставание учащихся в устной и письменной речи (говорение, аудирование, чтение, письмо)</a:t>
          </a:r>
        </a:p>
      </dgm:t>
    </dgm:pt>
    <dgm:pt modelId="{17E6A75C-377E-4006-810D-F5A907BC5903}" type="parTrans" cxnId="{4E0C1154-3C06-433C-861F-6CC3B4CE120C}">
      <dgm:prSet custT="1"/>
      <dgm:spPr/>
      <dgm:t>
        <a:bodyPr/>
        <a:lstStyle/>
        <a:p>
          <a:endParaRPr lang="ru-RU" sz="400"/>
        </a:p>
      </dgm:t>
    </dgm:pt>
    <dgm:pt modelId="{0683475C-90F4-40E9-95B7-2993FF5142AD}" type="sibTrans" cxnId="{4E0C1154-3C06-433C-861F-6CC3B4CE120C}">
      <dgm:prSet/>
      <dgm:spPr/>
      <dgm:t>
        <a:bodyPr/>
        <a:lstStyle/>
        <a:p>
          <a:endParaRPr lang="ru-RU" sz="1600"/>
        </a:p>
      </dgm:t>
    </dgm:pt>
    <dgm:pt modelId="{E2B36331-D391-4770-B34D-4DC358568C9D}">
      <dgm:prSet phldrT="[Текст]" custT="1"/>
      <dgm:spPr/>
      <dgm:t>
        <a:bodyPr/>
        <a:lstStyle/>
        <a:p>
          <a:r>
            <a:rPr lang="ru-RU" sz="1600" dirty="0"/>
            <a:t>Орфографическая, пунктуационная, стилистическая неграмотность</a:t>
          </a:r>
        </a:p>
      </dgm:t>
    </dgm:pt>
    <dgm:pt modelId="{4FBCC34E-4062-4119-8395-056AA58AADAC}" type="parTrans" cxnId="{D0B24EAB-1D28-4F96-BB44-3EF5F7B3E33C}">
      <dgm:prSet custT="1"/>
      <dgm:spPr/>
      <dgm:t>
        <a:bodyPr/>
        <a:lstStyle/>
        <a:p>
          <a:endParaRPr lang="ru-RU" sz="400"/>
        </a:p>
      </dgm:t>
    </dgm:pt>
    <dgm:pt modelId="{4CF22921-06A4-4028-A01D-4A20B6F1111F}" type="sibTrans" cxnId="{D0B24EAB-1D28-4F96-BB44-3EF5F7B3E33C}">
      <dgm:prSet/>
      <dgm:spPr/>
      <dgm:t>
        <a:bodyPr/>
        <a:lstStyle/>
        <a:p>
          <a:endParaRPr lang="ru-RU" sz="1600"/>
        </a:p>
      </dgm:t>
    </dgm:pt>
    <dgm:pt modelId="{797DA4EE-37DD-4947-B889-F90D1CD6259E}">
      <dgm:prSet phldrT="[Текст]" custT="1"/>
      <dgm:spPr/>
      <dgm:t>
        <a:bodyPr/>
        <a:lstStyle/>
        <a:p>
          <a:r>
            <a:rPr lang="ru-RU" sz="1600" dirty="0"/>
            <a:t>Неумение создавать письменные тексты, оформлять деловые бумаги</a:t>
          </a:r>
        </a:p>
      </dgm:t>
    </dgm:pt>
    <dgm:pt modelId="{0BFD62F8-B952-4C32-B362-CC58BC3A1B7E}" type="parTrans" cxnId="{0A356E81-D124-4F20-9FA9-B2A174623DA2}">
      <dgm:prSet custT="1"/>
      <dgm:spPr/>
      <dgm:t>
        <a:bodyPr/>
        <a:lstStyle/>
        <a:p>
          <a:endParaRPr lang="ru-RU" sz="400"/>
        </a:p>
      </dgm:t>
    </dgm:pt>
    <dgm:pt modelId="{44D3421B-0C81-4773-B981-B1BBC641FFBC}" type="sibTrans" cxnId="{0A356E81-D124-4F20-9FA9-B2A174623DA2}">
      <dgm:prSet/>
      <dgm:spPr/>
      <dgm:t>
        <a:bodyPr/>
        <a:lstStyle/>
        <a:p>
          <a:endParaRPr lang="ru-RU" sz="1600"/>
        </a:p>
      </dgm:t>
    </dgm:pt>
    <dgm:pt modelId="{C6F86EC8-F9D0-44D9-BA55-2097751228DE}">
      <dgm:prSet phldrT="[Текст]" custT="1"/>
      <dgm:spPr/>
      <dgm:t>
        <a:bodyPr/>
        <a:lstStyle/>
        <a:p>
          <a:r>
            <a:rPr lang="ru-RU" sz="1600" dirty="0"/>
            <a:t>Отставание в читательской грамотности</a:t>
          </a:r>
        </a:p>
      </dgm:t>
    </dgm:pt>
    <dgm:pt modelId="{7067BAA1-09E5-4373-BF34-9AA3CEEE10CB}" type="parTrans" cxnId="{B6D3DB5E-AB81-4D28-AD2A-0D227CFEEBBA}">
      <dgm:prSet custT="1"/>
      <dgm:spPr/>
      <dgm:t>
        <a:bodyPr/>
        <a:lstStyle/>
        <a:p>
          <a:endParaRPr lang="ru-RU" sz="400"/>
        </a:p>
      </dgm:t>
    </dgm:pt>
    <dgm:pt modelId="{19761131-9E2C-4764-9E62-71D25E464975}" type="sibTrans" cxnId="{B6D3DB5E-AB81-4D28-AD2A-0D227CFEEBBA}">
      <dgm:prSet/>
      <dgm:spPr/>
      <dgm:t>
        <a:bodyPr/>
        <a:lstStyle/>
        <a:p>
          <a:endParaRPr lang="ru-RU" sz="1600"/>
        </a:p>
      </dgm:t>
    </dgm:pt>
    <dgm:pt modelId="{5DED0E14-1414-45C7-B05D-5F2010508001}" type="pres">
      <dgm:prSet presAssocID="{3613B877-0C6E-4D64-94C3-6E3128DB9D2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A3462B-D31F-4065-9F59-BD996957A7FC}" type="pres">
      <dgm:prSet presAssocID="{D71F1CE6-048C-4927-83CB-02EF09EB14F3}" presName="root1" presStyleCnt="0"/>
      <dgm:spPr/>
    </dgm:pt>
    <dgm:pt modelId="{87085F8B-62F8-46D9-8AC6-4B24CC7EBEB0}" type="pres">
      <dgm:prSet presAssocID="{D71F1CE6-048C-4927-83CB-02EF09EB14F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DEA607-327F-47E7-8949-2A059EB608C2}" type="pres">
      <dgm:prSet presAssocID="{D71F1CE6-048C-4927-83CB-02EF09EB14F3}" presName="level2hierChild" presStyleCnt="0"/>
      <dgm:spPr/>
    </dgm:pt>
    <dgm:pt modelId="{7648C23B-5623-472C-91C5-666550C0740A}" type="pres">
      <dgm:prSet presAssocID="{17E6A75C-377E-4006-810D-F5A907BC5903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D6CD867-A740-4E30-B1B1-9B324C4A8A1B}" type="pres">
      <dgm:prSet presAssocID="{17E6A75C-377E-4006-810D-F5A907BC590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369BFAB-F757-4912-8624-819D9129D983}" type="pres">
      <dgm:prSet presAssocID="{94155447-971D-4F64-93C6-4CF22B4A38F7}" presName="root2" presStyleCnt="0"/>
      <dgm:spPr/>
    </dgm:pt>
    <dgm:pt modelId="{53D54651-88A3-469A-8325-864C2F592E02}" type="pres">
      <dgm:prSet presAssocID="{94155447-971D-4F64-93C6-4CF22B4A38F7}" presName="LevelTwoTextNode" presStyleLbl="node2" presStyleIdx="0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E4208C-6F3D-4F0B-8BE9-DD842FB1F490}" type="pres">
      <dgm:prSet presAssocID="{94155447-971D-4F64-93C6-4CF22B4A38F7}" presName="level3hierChild" presStyleCnt="0"/>
      <dgm:spPr/>
    </dgm:pt>
    <dgm:pt modelId="{8E0376D0-665A-4636-8BC5-AD623CB2BA45}" type="pres">
      <dgm:prSet presAssocID="{4FBCC34E-4062-4119-8395-056AA58AADA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A3BE3BA8-6B00-412C-9A1C-CDB10A7EA03F}" type="pres">
      <dgm:prSet presAssocID="{4FBCC34E-4062-4119-8395-056AA58AADA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E6A82BB-AC32-48E6-9DD7-509189EE128A}" type="pres">
      <dgm:prSet presAssocID="{E2B36331-D391-4770-B34D-4DC358568C9D}" presName="root2" presStyleCnt="0"/>
      <dgm:spPr/>
    </dgm:pt>
    <dgm:pt modelId="{99548FE3-0971-432E-A25B-A6DE6EC13A6D}" type="pres">
      <dgm:prSet presAssocID="{E2B36331-D391-4770-B34D-4DC358568C9D}" presName="LevelTwoTextNode" presStyleLbl="node2" presStyleIdx="1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89449B-618D-41B8-89D4-4DAF963275A6}" type="pres">
      <dgm:prSet presAssocID="{E2B36331-D391-4770-B34D-4DC358568C9D}" presName="level3hierChild" presStyleCnt="0"/>
      <dgm:spPr/>
    </dgm:pt>
    <dgm:pt modelId="{EDBCB40F-5CA4-42C4-B4B9-0BD19C43DF93}" type="pres">
      <dgm:prSet presAssocID="{7067BAA1-09E5-4373-BF34-9AA3CEEE10CB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13ED0F1-2B23-4C69-AE7B-461BFBF06D80}" type="pres">
      <dgm:prSet presAssocID="{7067BAA1-09E5-4373-BF34-9AA3CEEE10CB}" presName="connTx" presStyleLbl="parChTrans1D2" presStyleIdx="2" presStyleCnt="4"/>
      <dgm:spPr/>
      <dgm:t>
        <a:bodyPr/>
        <a:lstStyle/>
        <a:p>
          <a:endParaRPr lang="ru-RU"/>
        </a:p>
      </dgm:t>
    </dgm:pt>
    <dgm:pt modelId="{8E85151C-ADDB-44E7-9C72-445BE2F8B64F}" type="pres">
      <dgm:prSet presAssocID="{C6F86EC8-F9D0-44D9-BA55-2097751228DE}" presName="root2" presStyleCnt="0"/>
      <dgm:spPr/>
    </dgm:pt>
    <dgm:pt modelId="{7E865771-4776-4C77-A052-A3716A90B9C9}" type="pres">
      <dgm:prSet presAssocID="{C6F86EC8-F9D0-44D9-BA55-2097751228DE}" presName="LevelTwoTextNode" presStyleLbl="node2" presStyleIdx="2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B60ECC-4573-4446-8F93-F6562C190C02}" type="pres">
      <dgm:prSet presAssocID="{C6F86EC8-F9D0-44D9-BA55-2097751228DE}" presName="level3hierChild" presStyleCnt="0"/>
      <dgm:spPr/>
    </dgm:pt>
    <dgm:pt modelId="{49299F33-07F0-4F5E-9A9C-07521D1D919C}" type="pres">
      <dgm:prSet presAssocID="{0BFD62F8-B952-4C32-B362-CC58BC3A1B7E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F3B67728-982E-4C6B-A7E8-508E0901104F}" type="pres">
      <dgm:prSet presAssocID="{0BFD62F8-B952-4C32-B362-CC58BC3A1B7E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83EA30B-D743-4BD1-B574-6D4430B6287D}" type="pres">
      <dgm:prSet presAssocID="{797DA4EE-37DD-4947-B889-F90D1CD6259E}" presName="root2" presStyleCnt="0"/>
      <dgm:spPr/>
    </dgm:pt>
    <dgm:pt modelId="{2DD7E30D-74EE-413A-BA63-D2AFEF4B2237}" type="pres">
      <dgm:prSet presAssocID="{797DA4EE-37DD-4947-B889-F90D1CD6259E}" presName="LevelTwoTextNode" presStyleLbl="node2" presStyleIdx="3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8F7A6B-AF45-44E2-8B68-38332A6B422B}" type="pres">
      <dgm:prSet presAssocID="{797DA4EE-37DD-4947-B889-F90D1CD6259E}" presName="level3hierChild" presStyleCnt="0"/>
      <dgm:spPr/>
    </dgm:pt>
  </dgm:ptLst>
  <dgm:cxnLst>
    <dgm:cxn modelId="{D0B24EAB-1D28-4F96-BB44-3EF5F7B3E33C}" srcId="{D71F1CE6-048C-4927-83CB-02EF09EB14F3}" destId="{E2B36331-D391-4770-B34D-4DC358568C9D}" srcOrd="1" destOrd="0" parTransId="{4FBCC34E-4062-4119-8395-056AA58AADAC}" sibTransId="{4CF22921-06A4-4028-A01D-4A20B6F1111F}"/>
    <dgm:cxn modelId="{3EA9F9FB-1448-4126-A29B-549581246E73}" type="presOf" srcId="{0BFD62F8-B952-4C32-B362-CC58BC3A1B7E}" destId="{49299F33-07F0-4F5E-9A9C-07521D1D919C}" srcOrd="0" destOrd="0" presId="urn:microsoft.com/office/officeart/2005/8/layout/hierarchy2"/>
    <dgm:cxn modelId="{FCF9B09F-47CF-41E2-8E9A-94BA6D8CACE9}" type="presOf" srcId="{3613B877-0C6E-4D64-94C3-6E3128DB9D29}" destId="{5DED0E14-1414-45C7-B05D-5F2010508001}" srcOrd="0" destOrd="0" presId="urn:microsoft.com/office/officeart/2005/8/layout/hierarchy2"/>
    <dgm:cxn modelId="{C5225AF4-79B9-47F0-9B4F-CF0426A902BB}" type="presOf" srcId="{17E6A75C-377E-4006-810D-F5A907BC5903}" destId="{0D6CD867-A740-4E30-B1B1-9B324C4A8A1B}" srcOrd="1" destOrd="0" presId="urn:microsoft.com/office/officeart/2005/8/layout/hierarchy2"/>
    <dgm:cxn modelId="{38B91859-7ADF-43B8-B542-A3C20232C608}" type="presOf" srcId="{C6F86EC8-F9D0-44D9-BA55-2097751228DE}" destId="{7E865771-4776-4C77-A052-A3716A90B9C9}" srcOrd="0" destOrd="0" presId="urn:microsoft.com/office/officeart/2005/8/layout/hierarchy2"/>
    <dgm:cxn modelId="{8CFEE647-16AE-42F7-AEE0-5D4FEE1A3A86}" type="presOf" srcId="{D71F1CE6-048C-4927-83CB-02EF09EB14F3}" destId="{87085F8B-62F8-46D9-8AC6-4B24CC7EBEB0}" srcOrd="0" destOrd="0" presId="urn:microsoft.com/office/officeart/2005/8/layout/hierarchy2"/>
    <dgm:cxn modelId="{44902639-C8A3-43D7-9064-92842CAA8887}" type="presOf" srcId="{94155447-971D-4F64-93C6-4CF22B4A38F7}" destId="{53D54651-88A3-469A-8325-864C2F592E02}" srcOrd="0" destOrd="0" presId="urn:microsoft.com/office/officeart/2005/8/layout/hierarchy2"/>
    <dgm:cxn modelId="{F3C7CD20-6429-4A9F-8BE3-36068827F534}" type="presOf" srcId="{797DA4EE-37DD-4947-B889-F90D1CD6259E}" destId="{2DD7E30D-74EE-413A-BA63-D2AFEF4B2237}" srcOrd="0" destOrd="0" presId="urn:microsoft.com/office/officeart/2005/8/layout/hierarchy2"/>
    <dgm:cxn modelId="{B6D3DB5E-AB81-4D28-AD2A-0D227CFEEBBA}" srcId="{D71F1CE6-048C-4927-83CB-02EF09EB14F3}" destId="{C6F86EC8-F9D0-44D9-BA55-2097751228DE}" srcOrd="2" destOrd="0" parTransId="{7067BAA1-09E5-4373-BF34-9AA3CEEE10CB}" sibTransId="{19761131-9E2C-4764-9E62-71D25E464975}"/>
    <dgm:cxn modelId="{7C906A4A-06E9-4553-881C-B293733C693B}" type="presOf" srcId="{7067BAA1-09E5-4373-BF34-9AA3CEEE10CB}" destId="{EDBCB40F-5CA4-42C4-B4B9-0BD19C43DF93}" srcOrd="0" destOrd="0" presId="urn:microsoft.com/office/officeart/2005/8/layout/hierarchy2"/>
    <dgm:cxn modelId="{F4E0B980-C00F-4D7B-82CD-468ED359AA76}" type="presOf" srcId="{E2B36331-D391-4770-B34D-4DC358568C9D}" destId="{99548FE3-0971-432E-A25B-A6DE6EC13A6D}" srcOrd="0" destOrd="0" presId="urn:microsoft.com/office/officeart/2005/8/layout/hierarchy2"/>
    <dgm:cxn modelId="{48E5E13E-E437-4559-BE48-88505CBFED66}" type="presOf" srcId="{4FBCC34E-4062-4119-8395-056AA58AADAC}" destId="{8E0376D0-665A-4636-8BC5-AD623CB2BA45}" srcOrd="0" destOrd="0" presId="urn:microsoft.com/office/officeart/2005/8/layout/hierarchy2"/>
    <dgm:cxn modelId="{BE5CCA0F-E3A7-4495-B4D7-29CD583BE60A}" type="presOf" srcId="{7067BAA1-09E5-4373-BF34-9AA3CEEE10CB}" destId="{113ED0F1-2B23-4C69-AE7B-461BFBF06D80}" srcOrd="1" destOrd="0" presId="urn:microsoft.com/office/officeart/2005/8/layout/hierarchy2"/>
    <dgm:cxn modelId="{A7468887-7447-4E9B-906C-C09F6A737585}" type="presOf" srcId="{17E6A75C-377E-4006-810D-F5A907BC5903}" destId="{7648C23B-5623-472C-91C5-666550C0740A}" srcOrd="0" destOrd="0" presId="urn:microsoft.com/office/officeart/2005/8/layout/hierarchy2"/>
    <dgm:cxn modelId="{4E0C1154-3C06-433C-861F-6CC3B4CE120C}" srcId="{D71F1CE6-048C-4927-83CB-02EF09EB14F3}" destId="{94155447-971D-4F64-93C6-4CF22B4A38F7}" srcOrd="0" destOrd="0" parTransId="{17E6A75C-377E-4006-810D-F5A907BC5903}" sibTransId="{0683475C-90F4-40E9-95B7-2993FF5142AD}"/>
    <dgm:cxn modelId="{C827F1C3-DEDF-4DBD-8C2B-9C80A4876F4A}" type="presOf" srcId="{4FBCC34E-4062-4119-8395-056AA58AADAC}" destId="{A3BE3BA8-6B00-412C-9A1C-CDB10A7EA03F}" srcOrd="1" destOrd="0" presId="urn:microsoft.com/office/officeart/2005/8/layout/hierarchy2"/>
    <dgm:cxn modelId="{D942FA5B-B7A4-438E-BBF4-BE3E38FDFEBB}" type="presOf" srcId="{0BFD62F8-B952-4C32-B362-CC58BC3A1B7E}" destId="{F3B67728-982E-4C6B-A7E8-508E0901104F}" srcOrd="1" destOrd="0" presId="urn:microsoft.com/office/officeart/2005/8/layout/hierarchy2"/>
    <dgm:cxn modelId="{0DC90768-C30B-4B79-883E-6BCA85A83583}" srcId="{3613B877-0C6E-4D64-94C3-6E3128DB9D29}" destId="{D71F1CE6-048C-4927-83CB-02EF09EB14F3}" srcOrd="0" destOrd="0" parTransId="{1E75FF0F-43BD-4D8A-82E9-2C74910A09C5}" sibTransId="{819C8EE4-AC35-4859-B08B-E4CDE7586CCC}"/>
    <dgm:cxn modelId="{0A356E81-D124-4F20-9FA9-B2A174623DA2}" srcId="{D71F1CE6-048C-4927-83CB-02EF09EB14F3}" destId="{797DA4EE-37DD-4947-B889-F90D1CD6259E}" srcOrd="3" destOrd="0" parTransId="{0BFD62F8-B952-4C32-B362-CC58BC3A1B7E}" sibTransId="{44D3421B-0C81-4773-B981-B1BBC641FFBC}"/>
    <dgm:cxn modelId="{D603AA9C-019E-4033-8615-CEE86A325A67}" type="presParOf" srcId="{5DED0E14-1414-45C7-B05D-5F2010508001}" destId="{F3A3462B-D31F-4065-9F59-BD996957A7FC}" srcOrd="0" destOrd="0" presId="urn:microsoft.com/office/officeart/2005/8/layout/hierarchy2"/>
    <dgm:cxn modelId="{E35B9492-0764-4AEF-A950-94184D0B5A5C}" type="presParOf" srcId="{F3A3462B-D31F-4065-9F59-BD996957A7FC}" destId="{87085F8B-62F8-46D9-8AC6-4B24CC7EBEB0}" srcOrd="0" destOrd="0" presId="urn:microsoft.com/office/officeart/2005/8/layout/hierarchy2"/>
    <dgm:cxn modelId="{456F3F6F-06CB-4DE2-B6DF-68B462E1B190}" type="presParOf" srcId="{F3A3462B-D31F-4065-9F59-BD996957A7FC}" destId="{7FDEA607-327F-47E7-8949-2A059EB608C2}" srcOrd="1" destOrd="0" presId="urn:microsoft.com/office/officeart/2005/8/layout/hierarchy2"/>
    <dgm:cxn modelId="{36B10DA9-FA91-44FD-BE25-207723E38A93}" type="presParOf" srcId="{7FDEA607-327F-47E7-8949-2A059EB608C2}" destId="{7648C23B-5623-472C-91C5-666550C0740A}" srcOrd="0" destOrd="0" presId="urn:microsoft.com/office/officeart/2005/8/layout/hierarchy2"/>
    <dgm:cxn modelId="{F8945651-D9F9-427E-843A-BB15F59BE2A0}" type="presParOf" srcId="{7648C23B-5623-472C-91C5-666550C0740A}" destId="{0D6CD867-A740-4E30-B1B1-9B324C4A8A1B}" srcOrd="0" destOrd="0" presId="urn:microsoft.com/office/officeart/2005/8/layout/hierarchy2"/>
    <dgm:cxn modelId="{D231E821-8CEE-4088-9842-35C7F30B53D4}" type="presParOf" srcId="{7FDEA607-327F-47E7-8949-2A059EB608C2}" destId="{D369BFAB-F757-4912-8624-819D9129D983}" srcOrd="1" destOrd="0" presId="urn:microsoft.com/office/officeart/2005/8/layout/hierarchy2"/>
    <dgm:cxn modelId="{849C6FF0-D7F6-4297-B9D0-C32CAA4E3564}" type="presParOf" srcId="{D369BFAB-F757-4912-8624-819D9129D983}" destId="{53D54651-88A3-469A-8325-864C2F592E02}" srcOrd="0" destOrd="0" presId="urn:microsoft.com/office/officeart/2005/8/layout/hierarchy2"/>
    <dgm:cxn modelId="{40F7A201-4032-4E34-AAFF-D7765276BE17}" type="presParOf" srcId="{D369BFAB-F757-4912-8624-819D9129D983}" destId="{6EE4208C-6F3D-4F0B-8BE9-DD842FB1F490}" srcOrd="1" destOrd="0" presId="urn:microsoft.com/office/officeart/2005/8/layout/hierarchy2"/>
    <dgm:cxn modelId="{40AFA468-C6CA-4F1D-9BDB-4F81B4231BCD}" type="presParOf" srcId="{7FDEA607-327F-47E7-8949-2A059EB608C2}" destId="{8E0376D0-665A-4636-8BC5-AD623CB2BA45}" srcOrd="2" destOrd="0" presId="urn:microsoft.com/office/officeart/2005/8/layout/hierarchy2"/>
    <dgm:cxn modelId="{38CECACD-37D4-4EB3-B347-4B86B1C22653}" type="presParOf" srcId="{8E0376D0-665A-4636-8BC5-AD623CB2BA45}" destId="{A3BE3BA8-6B00-412C-9A1C-CDB10A7EA03F}" srcOrd="0" destOrd="0" presId="urn:microsoft.com/office/officeart/2005/8/layout/hierarchy2"/>
    <dgm:cxn modelId="{75156329-9FE8-4651-9224-FF0794162FF8}" type="presParOf" srcId="{7FDEA607-327F-47E7-8949-2A059EB608C2}" destId="{BE6A82BB-AC32-48E6-9DD7-509189EE128A}" srcOrd="3" destOrd="0" presId="urn:microsoft.com/office/officeart/2005/8/layout/hierarchy2"/>
    <dgm:cxn modelId="{1CCB0412-7E34-48E4-9A89-1BF41C300EB4}" type="presParOf" srcId="{BE6A82BB-AC32-48E6-9DD7-509189EE128A}" destId="{99548FE3-0971-432E-A25B-A6DE6EC13A6D}" srcOrd="0" destOrd="0" presId="urn:microsoft.com/office/officeart/2005/8/layout/hierarchy2"/>
    <dgm:cxn modelId="{66C0C39F-4E9C-4D69-9CE0-CC3BDD14AFCC}" type="presParOf" srcId="{BE6A82BB-AC32-48E6-9DD7-509189EE128A}" destId="{E689449B-618D-41B8-89D4-4DAF963275A6}" srcOrd="1" destOrd="0" presId="urn:microsoft.com/office/officeart/2005/8/layout/hierarchy2"/>
    <dgm:cxn modelId="{657CB298-71DE-460A-A66A-9D0DB6083A18}" type="presParOf" srcId="{7FDEA607-327F-47E7-8949-2A059EB608C2}" destId="{EDBCB40F-5CA4-42C4-B4B9-0BD19C43DF93}" srcOrd="4" destOrd="0" presId="urn:microsoft.com/office/officeart/2005/8/layout/hierarchy2"/>
    <dgm:cxn modelId="{CA07E889-E51E-4EAC-875F-4D87C0B7BF42}" type="presParOf" srcId="{EDBCB40F-5CA4-42C4-B4B9-0BD19C43DF93}" destId="{113ED0F1-2B23-4C69-AE7B-461BFBF06D80}" srcOrd="0" destOrd="0" presId="urn:microsoft.com/office/officeart/2005/8/layout/hierarchy2"/>
    <dgm:cxn modelId="{230E1C31-91E9-42BB-B170-0BD9954CFAD8}" type="presParOf" srcId="{7FDEA607-327F-47E7-8949-2A059EB608C2}" destId="{8E85151C-ADDB-44E7-9C72-445BE2F8B64F}" srcOrd="5" destOrd="0" presId="urn:microsoft.com/office/officeart/2005/8/layout/hierarchy2"/>
    <dgm:cxn modelId="{292A0DC8-564A-41F3-B3AB-372DDDFF3B50}" type="presParOf" srcId="{8E85151C-ADDB-44E7-9C72-445BE2F8B64F}" destId="{7E865771-4776-4C77-A052-A3716A90B9C9}" srcOrd="0" destOrd="0" presId="urn:microsoft.com/office/officeart/2005/8/layout/hierarchy2"/>
    <dgm:cxn modelId="{A7E274EE-9153-4645-B061-2EE54A884EBC}" type="presParOf" srcId="{8E85151C-ADDB-44E7-9C72-445BE2F8B64F}" destId="{6BB60ECC-4573-4446-8F93-F6562C190C02}" srcOrd="1" destOrd="0" presId="urn:microsoft.com/office/officeart/2005/8/layout/hierarchy2"/>
    <dgm:cxn modelId="{43A5E319-D246-4E12-AE58-556D8058ADF5}" type="presParOf" srcId="{7FDEA607-327F-47E7-8949-2A059EB608C2}" destId="{49299F33-07F0-4F5E-9A9C-07521D1D919C}" srcOrd="6" destOrd="0" presId="urn:microsoft.com/office/officeart/2005/8/layout/hierarchy2"/>
    <dgm:cxn modelId="{46B33524-A74E-4D6E-A9B5-04500450C630}" type="presParOf" srcId="{49299F33-07F0-4F5E-9A9C-07521D1D919C}" destId="{F3B67728-982E-4C6B-A7E8-508E0901104F}" srcOrd="0" destOrd="0" presId="urn:microsoft.com/office/officeart/2005/8/layout/hierarchy2"/>
    <dgm:cxn modelId="{65A1A06E-F65A-4F5E-B658-65CE9BADA85E}" type="presParOf" srcId="{7FDEA607-327F-47E7-8949-2A059EB608C2}" destId="{F83EA30B-D743-4BD1-B574-6D4430B6287D}" srcOrd="7" destOrd="0" presId="urn:microsoft.com/office/officeart/2005/8/layout/hierarchy2"/>
    <dgm:cxn modelId="{E6F4E724-0D52-4335-BECF-3BE7B26B915D}" type="presParOf" srcId="{F83EA30B-D743-4BD1-B574-6D4430B6287D}" destId="{2DD7E30D-74EE-413A-BA63-D2AFEF4B2237}" srcOrd="0" destOrd="0" presId="urn:microsoft.com/office/officeart/2005/8/layout/hierarchy2"/>
    <dgm:cxn modelId="{468A5761-910A-4D53-9C38-9150E23BE905}" type="presParOf" srcId="{F83EA30B-D743-4BD1-B574-6D4430B6287D}" destId="{2F8F7A6B-AF45-44E2-8B68-38332A6B422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13B877-0C6E-4D64-94C3-6E3128DB9D29}" type="doc">
      <dgm:prSet loTypeId="urn:microsoft.com/office/officeart/2005/8/layout/hierarchy2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D71F1CE6-048C-4927-83CB-02EF09EB14F3}">
      <dgm:prSet phldrT="[Текст]" custT="1"/>
      <dgm:spPr/>
      <dgm:t>
        <a:bodyPr/>
        <a:lstStyle/>
        <a:p>
          <a:r>
            <a:rPr lang="ru-RU" sz="1600" dirty="0"/>
            <a:t>Математика</a:t>
          </a:r>
        </a:p>
      </dgm:t>
    </dgm:pt>
    <dgm:pt modelId="{1E75FF0F-43BD-4D8A-82E9-2C74910A09C5}" type="parTrans" cxnId="{0DC90768-C30B-4B79-883E-6BCA85A83583}">
      <dgm:prSet/>
      <dgm:spPr/>
      <dgm:t>
        <a:bodyPr/>
        <a:lstStyle/>
        <a:p>
          <a:endParaRPr lang="ru-RU" sz="1600"/>
        </a:p>
      </dgm:t>
    </dgm:pt>
    <dgm:pt modelId="{819C8EE4-AC35-4859-B08B-E4CDE7586CCC}" type="sibTrans" cxnId="{0DC90768-C30B-4B79-883E-6BCA85A83583}">
      <dgm:prSet/>
      <dgm:spPr/>
      <dgm:t>
        <a:bodyPr/>
        <a:lstStyle/>
        <a:p>
          <a:endParaRPr lang="ru-RU" sz="1600"/>
        </a:p>
      </dgm:t>
    </dgm:pt>
    <dgm:pt modelId="{94155447-971D-4F64-93C6-4CF22B4A38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35000"/>
            </a:spcAft>
          </a:pPr>
          <a:r>
            <a:rPr lang="ru-RU" sz="1600" dirty="0"/>
            <a:t>Отставание в умении оперировать математическими понятиями</a:t>
          </a:r>
        </a:p>
      </dgm:t>
    </dgm:pt>
    <dgm:pt modelId="{17E6A75C-377E-4006-810D-F5A907BC5903}" type="parTrans" cxnId="{4E0C1154-3C06-433C-861F-6CC3B4CE120C}">
      <dgm:prSet custT="1"/>
      <dgm:spPr/>
      <dgm:t>
        <a:bodyPr/>
        <a:lstStyle/>
        <a:p>
          <a:endParaRPr lang="ru-RU" sz="400"/>
        </a:p>
      </dgm:t>
    </dgm:pt>
    <dgm:pt modelId="{0683475C-90F4-40E9-95B7-2993FF5142AD}" type="sibTrans" cxnId="{4E0C1154-3C06-433C-861F-6CC3B4CE120C}">
      <dgm:prSet/>
      <dgm:spPr/>
      <dgm:t>
        <a:bodyPr/>
        <a:lstStyle/>
        <a:p>
          <a:endParaRPr lang="ru-RU" sz="1600"/>
        </a:p>
      </dgm:t>
    </dgm:pt>
    <dgm:pt modelId="{E2B36331-D391-4770-B34D-4DC358568C9D}">
      <dgm:prSet phldrT="[Текст]" custT="1"/>
      <dgm:spPr/>
      <dgm:t>
        <a:bodyPr/>
        <a:lstStyle/>
        <a:p>
          <a:r>
            <a:rPr lang="ru-RU" sz="1600" dirty="0"/>
            <a:t>Отставание в умении выполнять расчеты по математическим формулам</a:t>
          </a:r>
        </a:p>
      </dgm:t>
    </dgm:pt>
    <dgm:pt modelId="{4FBCC34E-4062-4119-8395-056AA58AADAC}" type="parTrans" cxnId="{D0B24EAB-1D28-4F96-BB44-3EF5F7B3E33C}">
      <dgm:prSet custT="1"/>
      <dgm:spPr/>
      <dgm:t>
        <a:bodyPr/>
        <a:lstStyle/>
        <a:p>
          <a:endParaRPr lang="ru-RU" sz="400"/>
        </a:p>
      </dgm:t>
    </dgm:pt>
    <dgm:pt modelId="{4CF22921-06A4-4028-A01D-4A20B6F1111F}" type="sibTrans" cxnId="{D0B24EAB-1D28-4F96-BB44-3EF5F7B3E33C}">
      <dgm:prSet/>
      <dgm:spPr/>
      <dgm:t>
        <a:bodyPr/>
        <a:lstStyle/>
        <a:p>
          <a:endParaRPr lang="ru-RU" sz="1600"/>
        </a:p>
      </dgm:t>
    </dgm:pt>
    <dgm:pt modelId="{797DA4EE-37DD-4947-B889-F90D1CD6259E}">
      <dgm:prSet phldrT="[Текст]" custT="1"/>
      <dgm:spPr/>
      <dgm:t>
        <a:bodyPr/>
        <a:lstStyle/>
        <a:p>
          <a:r>
            <a:rPr lang="ru-RU" sz="1600" dirty="0"/>
            <a:t>Отсутствие умения интерпретировать информацию: графическую, аналитическую, использование математических таблиц</a:t>
          </a:r>
        </a:p>
      </dgm:t>
    </dgm:pt>
    <dgm:pt modelId="{0BFD62F8-B952-4C32-B362-CC58BC3A1B7E}" type="parTrans" cxnId="{0A356E81-D124-4F20-9FA9-B2A174623DA2}">
      <dgm:prSet custT="1"/>
      <dgm:spPr/>
      <dgm:t>
        <a:bodyPr/>
        <a:lstStyle/>
        <a:p>
          <a:endParaRPr lang="ru-RU" sz="400"/>
        </a:p>
      </dgm:t>
    </dgm:pt>
    <dgm:pt modelId="{44D3421B-0C81-4773-B981-B1BBC641FFBC}" type="sibTrans" cxnId="{0A356E81-D124-4F20-9FA9-B2A174623DA2}">
      <dgm:prSet/>
      <dgm:spPr/>
      <dgm:t>
        <a:bodyPr/>
        <a:lstStyle/>
        <a:p>
          <a:endParaRPr lang="ru-RU" sz="1600"/>
        </a:p>
      </dgm:t>
    </dgm:pt>
    <dgm:pt modelId="{C6F86EC8-F9D0-44D9-BA55-2097751228DE}">
      <dgm:prSet phldrT="[Текст]" custT="1"/>
      <dgm:spPr/>
      <dgm:t>
        <a:bodyPr/>
        <a:lstStyle/>
        <a:p>
          <a:r>
            <a:rPr lang="ru-RU" sz="1600" dirty="0"/>
            <a:t>Отсутствие навыков практического применения математических формул</a:t>
          </a:r>
        </a:p>
      </dgm:t>
    </dgm:pt>
    <dgm:pt modelId="{7067BAA1-09E5-4373-BF34-9AA3CEEE10CB}" type="parTrans" cxnId="{B6D3DB5E-AB81-4D28-AD2A-0D227CFEEBBA}">
      <dgm:prSet custT="1"/>
      <dgm:spPr/>
      <dgm:t>
        <a:bodyPr/>
        <a:lstStyle/>
        <a:p>
          <a:endParaRPr lang="ru-RU" sz="400"/>
        </a:p>
      </dgm:t>
    </dgm:pt>
    <dgm:pt modelId="{19761131-9E2C-4764-9E62-71D25E464975}" type="sibTrans" cxnId="{B6D3DB5E-AB81-4D28-AD2A-0D227CFEEBBA}">
      <dgm:prSet/>
      <dgm:spPr/>
      <dgm:t>
        <a:bodyPr/>
        <a:lstStyle/>
        <a:p>
          <a:endParaRPr lang="ru-RU" sz="1600"/>
        </a:p>
      </dgm:t>
    </dgm:pt>
    <dgm:pt modelId="{5DED0E14-1414-45C7-B05D-5F2010508001}" type="pres">
      <dgm:prSet presAssocID="{3613B877-0C6E-4D64-94C3-6E3128DB9D2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A3462B-D31F-4065-9F59-BD996957A7FC}" type="pres">
      <dgm:prSet presAssocID="{D71F1CE6-048C-4927-83CB-02EF09EB14F3}" presName="root1" presStyleCnt="0"/>
      <dgm:spPr/>
    </dgm:pt>
    <dgm:pt modelId="{87085F8B-62F8-46D9-8AC6-4B24CC7EBEB0}" type="pres">
      <dgm:prSet presAssocID="{D71F1CE6-048C-4927-83CB-02EF09EB14F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DEA607-327F-47E7-8949-2A059EB608C2}" type="pres">
      <dgm:prSet presAssocID="{D71F1CE6-048C-4927-83CB-02EF09EB14F3}" presName="level2hierChild" presStyleCnt="0"/>
      <dgm:spPr/>
    </dgm:pt>
    <dgm:pt modelId="{7648C23B-5623-472C-91C5-666550C0740A}" type="pres">
      <dgm:prSet presAssocID="{17E6A75C-377E-4006-810D-F5A907BC5903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D6CD867-A740-4E30-B1B1-9B324C4A8A1B}" type="pres">
      <dgm:prSet presAssocID="{17E6A75C-377E-4006-810D-F5A907BC590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369BFAB-F757-4912-8624-819D9129D983}" type="pres">
      <dgm:prSet presAssocID="{94155447-971D-4F64-93C6-4CF22B4A38F7}" presName="root2" presStyleCnt="0"/>
      <dgm:spPr/>
    </dgm:pt>
    <dgm:pt modelId="{53D54651-88A3-469A-8325-864C2F592E02}" type="pres">
      <dgm:prSet presAssocID="{94155447-971D-4F64-93C6-4CF22B4A38F7}" presName="LevelTwoTextNode" presStyleLbl="node2" presStyleIdx="0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E4208C-6F3D-4F0B-8BE9-DD842FB1F490}" type="pres">
      <dgm:prSet presAssocID="{94155447-971D-4F64-93C6-4CF22B4A38F7}" presName="level3hierChild" presStyleCnt="0"/>
      <dgm:spPr/>
    </dgm:pt>
    <dgm:pt modelId="{8E0376D0-665A-4636-8BC5-AD623CB2BA45}" type="pres">
      <dgm:prSet presAssocID="{4FBCC34E-4062-4119-8395-056AA58AADA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A3BE3BA8-6B00-412C-9A1C-CDB10A7EA03F}" type="pres">
      <dgm:prSet presAssocID="{4FBCC34E-4062-4119-8395-056AA58AADA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E6A82BB-AC32-48E6-9DD7-509189EE128A}" type="pres">
      <dgm:prSet presAssocID="{E2B36331-D391-4770-B34D-4DC358568C9D}" presName="root2" presStyleCnt="0"/>
      <dgm:spPr/>
    </dgm:pt>
    <dgm:pt modelId="{99548FE3-0971-432E-A25B-A6DE6EC13A6D}" type="pres">
      <dgm:prSet presAssocID="{E2B36331-D391-4770-B34D-4DC358568C9D}" presName="LevelTwoTextNode" presStyleLbl="node2" presStyleIdx="1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89449B-618D-41B8-89D4-4DAF963275A6}" type="pres">
      <dgm:prSet presAssocID="{E2B36331-D391-4770-B34D-4DC358568C9D}" presName="level3hierChild" presStyleCnt="0"/>
      <dgm:spPr/>
    </dgm:pt>
    <dgm:pt modelId="{EDBCB40F-5CA4-42C4-B4B9-0BD19C43DF93}" type="pres">
      <dgm:prSet presAssocID="{7067BAA1-09E5-4373-BF34-9AA3CEEE10CB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13ED0F1-2B23-4C69-AE7B-461BFBF06D80}" type="pres">
      <dgm:prSet presAssocID="{7067BAA1-09E5-4373-BF34-9AA3CEEE10CB}" presName="connTx" presStyleLbl="parChTrans1D2" presStyleIdx="2" presStyleCnt="4"/>
      <dgm:spPr/>
      <dgm:t>
        <a:bodyPr/>
        <a:lstStyle/>
        <a:p>
          <a:endParaRPr lang="ru-RU"/>
        </a:p>
      </dgm:t>
    </dgm:pt>
    <dgm:pt modelId="{8E85151C-ADDB-44E7-9C72-445BE2F8B64F}" type="pres">
      <dgm:prSet presAssocID="{C6F86EC8-F9D0-44D9-BA55-2097751228DE}" presName="root2" presStyleCnt="0"/>
      <dgm:spPr/>
    </dgm:pt>
    <dgm:pt modelId="{7E865771-4776-4C77-A052-A3716A90B9C9}" type="pres">
      <dgm:prSet presAssocID="{C6F86EC8-F9D0-44D9-BA55-2097751228DE}" presName="LevelTwoTextNode" presStyleLbl="node2" presStyleIdx="2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B60ECC-4573-4446-8F93-F6562C190C02}" type="pres">
      <dgm:prSet presAssocID="{C6F86EC8-F9D0-44D9-BA55-2097751228DE}" presName="level3hierChild" presStyleCnt="0"/>
      <dgm:spPr/>
    </dgm:pt>
    <dgm:pt modelId="{49299F33-07F0-4F5E-9A9C-07521D1D919C}" type="pres">
      <dgm:prSet presAssocID="{0BFD62F8-B952-4C32-B362-CC58BC3A1B7E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F3B67728-982E-4C6B-A7E8-508E0901104F}" type="pres">
      <dgm:prSet presAssocID="{0BFD62F8-B952-4C32-B362-CC58BC3A1B7E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83EA30B-D743-4BD1-B574-6D4430B6287D}" type="pres">
      <dgm:prSet presAssocID="{797DA4EE-37DD-4947-B889-F90D1CD6259E}" presName="root2" presStyleCnt="0"/>
      <dgm:spPr/>
    </dgm:pt>
    <dgm:pt modelId="{2DD7E30D-74EE-413A-BA63-D2AFEF4B2237}" type="pres">
      <dgm:prSet presAssocID="{797DA4EE-37DD-4947-B889-F90D1CD6259E}" presName="LevelTwoTextNode" presStyleLbl="node2" presStyleIdx="3" presStyleCnt="4" custScaleX="331814" custScaleY="4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8F7A6B-AF45-44E2-8B68-38332A6B422B}" type="pres">
      <dgm:prSet presAssocID="{797DA4EE-37DD-4947-B889-F90D1CD6259E}" presName="level3hierChild" presStyleCnt="0"/>
      <dgm:spPr/>
    </dgm:pt>
  </dgm:ptLst>
  <dgm:cxnLst>
    <dgm:cxn modelId="{D0B24EAB-1D28-4F96-BB44-3EF5F7B3E33C}" srcId="{D71F1CE6-048C-4927-83CB-02EF09EB14F3}" destId="{E2B36331-D391-4770-B34D-4DC358568C9D}" srcOrd="1" destOrd="0" parTransId="{4FBCC34E-4062-4119-8395-056AA58AADAC}" sibTransId="{4CF22921-06A4-4028-A01D-4A20B6F1111F}"/>
    <dgm:cxn modelId="{3EA9F9FB-1448-4126-A29B-549581246E73}" type="presOf" srcId="{0BFD62F8-B952-4C32-B362-CC58BC3A1B7E}" destId="{49299F33-07F0-4F5E-9A9C-07521D1D919C}" srcOrd="0" destOrd="0" presId="urn:microsoft.com/office/officeart/2005/8/layout/hierarchy2"/>
    <dgm:cxn modelId="{FCF9B09F-47CF-41E2-8E9A-94BA6D8CACE9}" type="presOf" srcId="{3613B877-0C6E-4D64-94C3-6E3128DB9D29}" destId="{5DED0E14-1414-45C7-B05D-5F2010508001}" srcOrd="0" destOrd="0" presId="urn:microsoft.com/office/officeart/2005/8/layout/hierarchy2"/>
    <dgm:cxn modelId="{C5225AF4-79B9-47F0-9B4F-CF0426A902BB}" type="presOf" srcId="{17E6A75C-377E-4006-810D-F5A907BC5903}" destId="{0D6CD867-A740-4E30-B1B1-9B324C4A8A1B}" srcOrd="1" destOrd="0" presId="urn:microsoft.com/office/officeart/2005/8/layout/hierarchy2"/>
    <dgm:cxn modelId="{38B91859-7ADF-43B8-B542-A3C20232C608}" type="presOf" srcId="{C6F86EC8-F9D0-44D9-BA55-2097751228DE}" destId="{7E865771-4776-4C77-A052-A3716A90B9C9}" srcOrd="0" destOrd="0" presId="urn:microsoft.com/office/officeart/2005/8/layout/hierarchy2"/>
    <dgm:cxn modelId="{8CFEE647-16AE-42F7-AEE0-5D4FEE1A3A86}" type="presOf" srcId="{D71F1CE6-048C-4927-83CB-02EF09EB14F3}" destId="{87085F8B-62F8-46D9-8AC6-4B24CC7EBEB0}" srcOrd="0" destOrd="0" presId="urn:microsoft.com/office/officeart/2005/8/layout/hierarchy2"/>
    <dgm:cxn modelId="{44902639-C8A3-43D7-9064-92842CAA8887}" type="presOf" srcId="{94155447-971D-4F64-93C6-4CF22B4A38F7}" destId="{53D54651-88A3-469A-8325-864C2F592E02}" srcOrd="0" destOrd="0" presId="urn:microsoft.com/office/officeart/2005/8/layout/hierarchy2"/>
    <dgm:cxn modelId="{F3C7CD20-6429-4A9F-8BE3-36068827F534}" type="presOf" srcId="{797DA4EE-37DD-4947-B889-F90D1CD6259E}" destId="{2DD7E30D-74EE-413A-BA63-D2AFEF4B2237}" srcOrd="0" destOrd="0" presId="urn:microsoft.com/office/officeart/2005/8/layout/hierarchy2"/>
    <dgm:cxn modelId="{B6D3DB5E-AB81-4D28-AD2A-0D227CFEEBBA}" srcId="{D71F1CE6-048C-4927-83CB-02EF09EB14F3}" destId="{C6F86EC8-F9D0-44D9-BA55-2097751228DE}" srcOrd="2" destOrd="0" parTransId="{7067BAA1-09E5-4373-BF34-9AA3CEEE10CB}" sibTransId="{19761131-9E2C-4764-9E62-71D25E464975}"/>
    <dgm:cxn modelId="{7C906A4A-06E9-4553-881C-B293733C693B}" type="presOf" srcId="{7067BAA1-09E5-4373-BF34-9AA3CEEE10CB}" destId="{EDBCB40F-5CA4-42C4-B4B9-0BD19C43DF93}" srcOrd="0" destOrd="0" presId="urn:microsoft.com/office/officeart/2005/8/layout/hierarchy2"/>
    <dgm:cxn modelId="{F4E0B980-C00F-4D7B-82CD-468ED359AA76}" type="presOf" srcId="{E2B36331-D391-4770-B34D-4DC358568C9D}" destId="{99548FE3-0971-432E-A25B-A6DE6EC13A6D}" srcOrd="0" destOrd="0" presId="urn:microsoft.com/office/officeart/2005/8/layout/hierarchy2"/>
    <dgm:cxn modelId="{48E5E13E-E437-4559-BE48-88505CBFED66}" type="presOf" srcId="{4FBCC34E-4062-4119-8395-056AA58AADAC}" destId="{8E0376D0-665A-4636-8BC5-AD623CB2BA45}" srcOrd="0" destOrd="0" presId="urn:microsoft.com/office/officeart/2005/8/layout/hierarchy2"/>
    <dgm:cxn modelId="{BE5CCA0F-E3A7-4495-B4D7-29CD583BE60A}" type="presOf" srcId="{7067BAA1-09E5-4373-BF34-9AA3CEEE10CB}" destId="{113ED0F1-2B23-4C69-AE7B-461BFBF06D80}" srcOrd="1" destOrd="0" presId="urn:microsoft.com/office/officeart/2005/8/layout/hierarchy2"/>
    <dgm:cxn modelId="{A7468887-7447-4E9B-906C-C09F6A737585}" type="presOf" srcId="{17E6A75C-377E-4006-810D-F5A907BC5903}" destId="{7648C23B-5623-472C-91C5-666550C0740A}" srcOrd="0" destOrd="0" presId="urn:microsoft.com/office/officeart/2005/8/layout/hierarchy2"/>
    <dgm:cxn modelId="{4E0C1154-3C06-433C-861F-6CC3B4CE120C}" srcId="{D71F1CE6-048C-4927-83CB-02EF09EB14F3}" destId="{94155447-971D-4F64-93C6-4CF22B4A38F7}" srcOrd="0" destOrd="0" parTransId="{17E6A75C-377E-4006-810D-F5A907BC5903}" sibTransId="{0683475C-90F4-40E9-95B7-2993FF5142AD}"/>
    <dgm:cxn modelId="{C827F1C3-DEDF-4DBD-8C2B-9C80A4876F4A}" type="presOf" srcId="{4FBCC34E-4062-4119-8395-056AA58AADAC}" destId="{A3BE3BA8-6B00-412C-9A1C-CDB10A7EA03F}" srcOrd="1" destOrd="0" presId="urn:microsoft.com/office/officeart/2005/8/layout/hierarchy2"/>
    <dgm:cxn modelId="{D942FA5B-B7A4-438E-BBF4-BE3E38FDFEBB}" type="presOf" srcId="{0BFD62F8-B952-4C32-B362-CC58BC3A1B7E}" destId="{F3B67728-982E-4C6B-A7E8-508E0901104F}" srcOrd="1" destOrd="0" presId="urn:microsoft.com/office/officeart/2005/8/layout/hierarchy2"/>
    <dgm:cxn modelId="{0DC90768-C30B-4B79-883E-6BCA85A83583}" srcId="{3613B877-0C6E-4D64-94C3-6E3128DB9D29}" destId="{D71F1CE6-048C-4927-83CB-02EF09EB14F3}" srcOrd="0" destOrd="0" parTransId="{1E75FF0F-43BD-4D8A-82E9-2C74910A09C5}" sibTransId="{819C8EE4-AC35-4859-B08B-E4CDE7586CCC}"/>
    <dgm:cxn modelId="{0A356E81-D124-4F20-9FA9-B2A174623DA2}" srcId="{D71F1CE6-048C-4927-83CB-02EF09EB14F3}" destId="{797DA4EE-37DD-4947-B889-F90D1CD6259E}" srcOrd="3" destOrd="0" parTransId="{0BFD62F8-B952-4C32-B362-CC58BC3A1B7E}" sibTransId="{44D3421B-0C81-4773-B981-B1BBC641FFBC}"/>
    <dgm:cxn modelId="{D603AA9C-019E-4033-8615-CEE86A325A67}" type="presParOf" srcId="{5DED0E14-1414-45C7-B05D-5F2010508001}" destId="{F3A3462B-D31F-4065-9F59-BD996957A7FC}" srcOrd="0" destOrd="0" presId="urn:microsoft.com/office/officeart/2005/8/layout/hierarchy2"/>
    <dgm:cxn modelId="{E35B9492-0764-4AEF-A950-94184D0B5A5C}" type="presParOf" srcId="{F3A3462B-D31F-4065-9F59-BD996957A7FC}" destId="{87085F8B-62F8-46D9-8AC6-4B24CC7EBEB0}" srcOrd="0" destOrd="0" presId="urn:microsoft.com/office/officeart/2005/8/layout/hierarchy2"/>
    <dgm:cxn modelId="{456F3F6F-06CB-4DE2-B6DF-68B462E1B190}" type="presParOf" srcId="{F3A3462B-D31F-4065-9F59-BD996957A7FC}" destId="{7FDEA607-327F-47E7-8949-2A059EB608C2}" srcOrd="1" destOrd="0" presId="urn:microsoft.com/office/officeart/2005/8/layout/hierarchy2"/>
    <dgm:cxn modelId="{36B10DA9-FA91-44FD-BE25-207723E38A93}" type="presParOf" srcId="{7FDEA607-327F-47E7-8949-2A059EB608C2}" destId="{7648C23B-5623-472C-91C5-666550C0740A}" srcOrd="0" destOrd="0" presId="urn:microsoft.com/office/officeart/2005/8/layout/hierarchy2"/>
    <dgm:cxn modelId="{F8945651-D9F9-427E-843A-BB15F59BE2A0}" type="presParOf" srcId="{7648C23B-5623-472C-91C5-666550C0740A}" destId="{0D6CD867-A740-4E30-B1B1-9B324C4A8A1B}" srcOrd="0" destOrd="0" presId="urn:microsoft.com/office/officeart/2005/8/layout/hierarchy2"/>
    <dgm:cxn modelId="{D231E821-8CEE-4088-9842-35C7F30B53D4}" type="presParOf" srcId="{7FDEA607-327F-47E7-8949-2A059EB608C2}" destId="{D369BFAB-F757-4912-8624-819D9129D983}" srcOrd="1" destOrd="0" presId="urn:microsoft.com/office/officeart/2005/8/layout/hierarchy2"/>
    <dgm:cxn modelId="{849C6FF0-D7F6-4297-B9D0-C32CAA4E3564}" type="presParOf" srcId="{D369BFAB-F757-4912-8624-819D9129D983}" destId="{53D54651-88A3-469A-8325-864C2F592E02}" srcOrd="0" destOrd="0" presId="urn:microsoft.com/office/officeart/2005/8/layout/hierarchy2"/>
    <dgm:cxn modelId="{40F7A201-4032-4E34-AAFF-D7765276BE17}" type="presParOf" srcId="{D369BFAB-F757-4912-8624-819D9129D983}" destId="{6EE4208C-6F3D-4F0B-8BE9-DD842FB1F490}" srcOrd="1" destOrd="0" presId="urn:microsoft.com/office/officeart/2005/8/layout/hierarchy2"/>
    <dgm:cxn modelId="{40AFA468-C6CA-4F1D-9BDB-4F81B4231BCD}" type="presParOf" srcId="{7FDEA607-327F-47E7-8949-2A059EB608C2}" destId="{8E0376D0-665A-4636-8BC5-AD623CB2BA45}" srcOrd="2" destOrd="0" presId="urn:microsoft.com/office/officeart/2005/8/layout/hierarchy2"/>
    <dgm:cxn modelId="{38CECACD-37D4-4EB3-B347-4B86B1C22653}" type="presParOf" srcId="{8E0376D0-665A-4636-8BC5-AD623CB2BA45}" destId="{A3BE3BA8-6B00-412C-9A1C-CDB10A7EA03F}" srcOrd="0" destOrd="0" presId="urn:microsoft.com/office/officeart/2005/8/layout/hierarchy2"/>
    <dgm:cxn modelId="{75156329-9FE8-4651-9224-FF0794162FF8}" type="presParOf" srcId="{7FDEA607-327F-47E7-8949-2A059EB608C2}" destId="{BE6A82BB-AC32-48E6-9DD7-509189EE128A}" srcOrd="3" destOrd="0" presId="urn:microsoft.com/office/officeart/2005/8/layout/hierarchy2"/>
    <dgm:cxn modelId="{1CCB0412-7E34-48E4-9A89-1BF41C300EB4}" type="presParOf" srcId="{BE6A82BB-AC32-48E6-9DD7-509189EE128A}" destId="{99548FE3-0971-432E-A25B-A6DE6EC13A6D}" srcOrd="0" destOrd="0" presId="urn:microsoft.com/office/officeart/2005/8/layout/hierarchy2"/>
    <dgm:cxn modelId="{66C0C39F-4E9C-4D69-9CE0-CC3BDD14AFCC}" type="presParOf" srcId="{BE6A82BB-AC32-48E6-9DD7-509189EE128A}" destId="{E689449B-618D-41B8-89D4-4DAF963275A6}" srcOrd="1" destOrd="0" presId="urn:microsoft.com/office/officeart/2005/8/layout/hierarchy2"/>
    <dgm:cxn modelId="{657CB298-71DE-460A-A66A-9D0DB6083A18}" type="presParOf" srcId="{7FDEA607-327F-47E7-8949-2A059EB608C2}" destId="{EDBCB40F-5CA4-42C4-B4B9-0BD19C43DF93}" srcOrd="4" destOrd="0" presId="urn:microsoft.com/office/officeart/2005/8/layout/hierarchy2"/>
    <dgm:cxn modelId="{CA07E889-E51E-4EAC-875F-4D87C0B7BF42}" type="presParOf" srcId="{EDBCB40F-5CA4-42C4-B4B9-0BD19C43DF93}" destId="{113ED0F1-2B23-4C69-AE7B-461BFBF06D80}" srcOrd="0" destOrd="0" presId="urn:microsoft.com/office/officeart/2005/8/layout/hierarchy2"/>
    <dgm:cxn modelId="{230E1C31-91E9-42BB-B170-0BD9954CFAD8}" type="presParOf" srcId="{7FDEA607-327F-47E7-8949-2A059EB608C2}" destId="{8E85151C-ADDB-44E7-9C72-445BE2F8B64F}" srcOrd="5" destOrd="0" presId="urn:microsoft.com/office/officeart/2005/8/layout/hierarchy2"/>
    <dgm:cxn modelId="{292A0DC8-564A-41F3-B3AB-372DDDFF3B50}" type="presParOf" srcId="{8E85151C-ADDB-44E7-9C72-445BE2F8B64F}" destId="{7E865771-4776-4C77-A052-A3716A90B9C9}" srcOrd="0" destOrd="0" presId="urn:microsoft.com/office/officeart/2005/8/layout/hierarchy2"/>
    <dgm:cxn modelId="{A7E274EE-9153-4645-B061-2EE54A884EBC}" type="presParOf" srcId="{8E85151C-ADDB-44E7-9C72-445BE2F8B64F}" destId="{6BB60ECC-4573-4446-8F93-F6562C190C02}" srcOrd="1" destOrd="0" presId="urn:microsoft.com/office/officeart/2005/8/layout/hierarchy2"/>
    <dgm:cxn modelId="{43A5E319-D246-4E12-AE58-556D8058ADF5}" type="presParOf" srcId="{7FDEA607-327F-47E7-8949-2A059EB608C2}" destId="{49299F33-07F0-4F5E-9A9C-07521D1D919C}" srcOrd="6" destOrd="0" presId="urn:microsoft.com/office/officeart/2005/8/layout/hierarchy2"/>
    <dgm:cxn modelId="{46B33524-A74E-4D6E-A9B5-04500450C630}" type="presParOf" srcId="{49299F33-07F0-4F5E-9A9C-07521D1D919C}" destId="{F3B67728-982E-4C6B-A7E8-508E0901104F}" srcOrd="0" destOrd="0" presId="urn:microsoft.com/office/officeart/2005/8/layout/hierarchy2"/>
    <dgm:cxn modelId="{65A1A06E-F65A-4F5E-B658-65CE9BADA85E}" type="presParOf" srcId="{7FDEA607-327F-47E7-8949-2A059EB608C2}" destId="{F83EA30B-D743-4BD1-B574-6D4430B6287D}" srcOrd="7" destOrd="0" presId="urn:microsoft.com/office/officeart/2005/8/layout/hierarchy2"/>
    <dgm:cxn modelId="{E6F4E724-0D52-4335-BECF-3BE7B26B915D}" type="presParOf" srcId="{F83EA30B-D743-4BD1-B574-6D4430B6287D}" destId="{2DD7E30D-74EE-413A-BA63-D2AFEF4B2237}" srcOrd="0" destOrd="0" presId="urn:microsoft.com/office/officeart/2005/8/layout/hierarchy2"/>
    <dgm:cxn modelId="{468A5761-910A-4D53-9C38-9150E23BE905}" type="presParOf" srcId="{F83EA30B-D743-4BD1-B574-6D4430B6287D}" destId="{2F8F7A6B-AF45-44E2-8B68-38332A6B422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5D9972-B093-4E1B-9AF7-996F2225ADBE}" type="doc">
      <dgm:prSet loTypeId="urn:microsoft.com/office/officeart/2005/8/layout/lProcess2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FA3CF37-99FA-4713-9631-83E4260B53BB}">
      <dgm:prSet phldrT="[Текст]" custT="1"/>
      <dgm:spPr/>
      <dgm:t>
        <a:bodyPr/>
        <a:lstStyle/>
        <a:p>
          <a:r>
            <a:rPr lang="ru-RU" sz="2000" b="1" dirty="0"/>
            <a:t>Рекомендации педсовета</a:t>
          </a:r>
        </a:p>
        <a:p>
          <a:endParaRPr lang="ru-RU" sz="2000" dirty="0"/>
        </a:p>
        <a:p>
          <a:endParaRPr lang="ru-RU" sz="2000" dirty="0"/>
        </a:p>
      </dgm:t>
    </dgm:pt>
    <dgm:pt modelId="{A7F0F369-1BC4-4B57-BD2C-8F59A366B84B}" type="parTrans" cxnId="{723A2B1F-D1DB-463F-B19D-C48677E89D61}">
      <dgm:prSet/>
      <dgm:spPr/>
      <dgm:t>
        <a:bodyPr/>
        <a:lstStyle/>
        <a:p>
          <a:endParaRPr lang="ru-RU" sz="2000"/>
        </a:p>
      </dgm:t>
    </dgm:pt>
    <dgm:pt modelId="{5A75436D-76B3-4CE7-8E17-7DEDE84B2F8D}" type="sibTrans" cxnId="{723A2B1F-D1DB-463F-B19D-C48677E89D61}">
      <dgm:prSet/>
      <dgm:spPr/>
      <dgm:t>
        <a:bodyPr/>
        <a:lstStyle/>
        <a:p>
          <a:endParaRPr lang="ru-RU" sz="2000"/>
        </a:p>
      </dgm:t>
    </dgm:pt>
    <dgm:pt modelId="{0AA192D1-E148-48DD-98D7-A90A8C2A7ED6}">
      <dgm:prSet phldrT="[Текст]" custT="1"/>
      <dgm:spPr/>
      <dgm:t>
        <a:bodyPr/>
        <a:lstStyle/>
        <a:p>
          <a:r>
            <a:rPr lang="ru-RU" sz="2400" dirty="0">
              <a:solidFill>
                <a:srgbClr val="002060"/>
              </a:solidFill>
            </a:rPr>
            <a:t> </a:t>
          </a:r>
          <a:r>
            <a:rPr lang="ru-RU" sz="2400" dirty="0" err="1">
              <a:solidFill>
                <a:srgbClr val="002060"/>
              </a:solidFill>
            </a:rPr>
            <a:t>Предкурсовая</a:t>
          </a:r>
          <a:r>
            <a:rPr lang="ru-RU" sz="2400" dirty="0">
              <a:solidFill>
                <a:srgbClr val="002060"/>
              </a:solidFill>
            </a:rPr>
            <a:t> деятельность</a:t>
          </a:r>
        </a:p>
      </dgm:t>
    </dgm:pt>
    <dgm:pt modelId="{5E31FC23-2EB9-46DC-9C2D-1E4B0E0B767F}" type="parTrans" cxnId="{75220F37-42A6-46B8-968F-2E7A2522009C}">
      <dgm:prSet/>
      <dgm:spPr/>
      <dgm:t>
        <a:bodyPr/>
        <a:lstStyle/>
        <a:p>
          <a:endParaRPr lang="ru-RU" sz="2000"/>
        </a:p>
      </dgm:t>
    </dgm:pt>
    <dgm:pt modelId="{57FCBCA2-18C6-468D-93CD-8029F3FEE6F3}" type="sibTrans" cxnId="{75220F37-42A6-46B8-968F-2E7A2522009C}">
      <dgm:prSet/>
      <dgm:spPr/>
      <dgm:t>
        <a:bodyPr/>
        <a:lstStyle/>
        <a:p>
          <a:endParaRPr lang="ru-RU" sz="2000"/>
        </a:p>
      </dgm:t>
    </dgm:pt>
    <dgm:pt modelId="{140E58CE-798E-4EEC-BC96-833393ACEF1E}">
      <dgm:prSet phldrT="[Текст]" custT="1"/>
      <dgm:spPr/>
      <dgm:t>
        <a:bodyPr/>
        <a:lstStyle/>
        <a:p>
          <a:pPr algn="ctr"/>
          <a:r>
            <a:rPr lang="ru-RU" sz="1600" dirty="0"/>
            <a:t>Результаты ВШК (стартовый)</a:t>
          </a:r>
        </a:p>
      </dgm:t>
    </dgm:pt>
    <dgm:pt modelId="{4E5FE546-B1C7-4701-AE13-3EAED7C281F9}" type="parTrans" cxnId="{B06679BC-C6C8-4564-874C-4764D5A31E7A}">
      <dgm:prSet/>
      <dgm:spPr/>
      <dgm:t>
        <a:bodyPr/>
        <a:lstStyle/>
        <a:p>
          <a:endParaRPr lang="ru-RU" sz="2000"/>
        </a:p>
      </dgm:t>
    </dgm:pt>
    <dgm:pt modelId="{09A5901D-5EB2-4CE5-95C6-2E561EAB908F}" type="sibTrans" cxnId="{B06679BC-C6C8-4564-874C-4764D5A31E7A}">
      <dgm:prSet/>
      <dgm:spPr/>
      <dgm:t>
        <a:bodyPr/>
        <a:lstStyle/>
        <a:p>
          <a:endParaRPr lang="ru-RU" sz="2000"/>
        </a:p>
      </dgm:t>
    </dgm:pt>
    <dgm:pt modelId="{20EE3E3E-71B1-44DA-8E1F-C9523288A920}">
      <dgm:prSet phldrT="[Текст]" custT="1"/>
      <dgm:spPr/>
      <dgm:t>
        <a:bodyPr/>
        <a:lstStyle/>
        <a:p>
          <a:r>
            <a:rPr lang="ru-RU" sz="2000" b="1" dirty="0"/>
            <a:t>Учреждение ДПО </a:t>
          </a:r>
        </a:p>
        <a:p>
          <a:endParaRPr lang="ru-RU" sz="2000" dirty="0"/>
        </a:p>
        <a:p>
          <a:endParaRPr lang="ru-RU" sz="2000" dirty="0"/>
        </a:p>
      </dgm:t>
    </dgm:pt>
    <dgm:pt modelId="{C33FB71A-7746-4F9C-B5BC-C21D864B398E}" type="parTrans" cxnId="{C4D5005D-38AB-4A34-A626-AEBAAAA1668E}">
      <dgm:prSet/>
      <dgm:spPr/>
      <dgm:t>
        <a:bodyPr/>
        <a:lstStyle/>
        <a:p>
          <a:endParaRPr lang="ru-RU" sz="2000"/>
        </a:p>
      </dgm:t>
    </dgm:pt>
    <dgm:pt modelId="{CB80151B-1ACB-44F4-BF2B-28DFCCDB9E73}" type="sibTrans" cxnId="{C4D5005D-38AB-4A34-A626-AEBAAAA1668E}">
      <dgm:prSet/>
      <dgm:spPr/>
      <dgm:t>
        <a:bodyPr/>
        <a:lstStyle/>
        <a:p>
          <a:endParaRPr lang="ru-RU" sz="2000"/>
        </a:p>
      </dgm:t>
    </dgm:pt>
    <dgm:pt modelId="{3B7CA4A0-1783-4688-964D-79ED83DBCB25}">
      <dgm:prSet phldrT="[Текст]" custT="1"/>
      <dgm:spPr/>
      <dgm:t>
        <a:bodyPr/>
        <a:lstStyle/>
        <a:p>
          <a:r>
            <a:rPr lang="ru-RU" sz="2400" dirty="0">
              <a:solidFill>
                <a:srgbClr val="002060"/>
              </a:solidFill>
            </a:rPr>
            <a:t> Курсовая деятельность</a:t>
          </a:r>
        </a:p>
      </dgm:t>
    </dgm:pt>
    <dgm:pt modelId="{1DE64F1F-C890-4CF7-849F-8951E4728EA3}" type="parTrans" cxnId="{92FB8E6E-C3AF-4FE6-9AF4-85753DEFE3FC}">
      <dgm:prSet/>
      <dgm:spPr/>
      <dgm:t>
        <a:bodyPr/>
        <a:lstStyle/>
        <a:p>
          <a:endParaRPr lang="ru-RU" sz="2000"/>
        </a:p>
      </dgm:t>
    </dgm:pt>
    <dgm:pt modelId="{439D813E-86C1-41AA-B2FC-C0675FE46A16}" type="sibTrans" cxnId="{92FB8E6E-C3AF-4FE6-9AF4-85753DEFE3FC}">
      <dgm:prSet/>
      <dgm:spPr/>
      <dgm:t>
        <a:bodyPr/>
        <a:lstStyle/>
        <a:p>
          <a:endParaRPr lang="ru-RU" sz="2000"/>
        </a:p>
      </dgm:t>
    </dgm:pt>
    <dgm:pt modelId="{A58502C5-40AC-48AF-9083-E11439610667}">
      <dgm:prSet phldrT="[Текст]" custT="1"/>
      <dgm:spPr/>
      <dgm:t>
        <a:bodyPr/>
        <a:lstStyle/>
        <a:p>
          <a:pPr algn="ctr"/>
          <a:r>
            <a:rPr lang="ru-RU" sz="1600" dirty="0"/>
            <a:t>Выполнения практических заданий на курсах ПК</a:t>
          </a:r>
        </a:p>
      </dgm:t>
    </dgm:pt>
    <dgm:pt modelId="{3F3933F1-0483-49E2-A256-7BFD9D19BA4F}" type="parTrans" cxnId="{591B086F-502F-4CA3-B0A4-0BA4645DFC8E}">
      <dgm:prSet/>
      <dgm:spPr/>
      <dgm:t>
        <a:bodyPr/>
        <a:lstStyle/>
        <a:p>
          <a:endParaRPr lang="ru-RU" sz="2000"/>
        </a:p>
      </dgm:t>
    </dgm:pt>
    <dgm:pt modelId="{BE01001D-AA35-4036-9909-4870B46A5390}" type="sibTrans" cxnId="{591B086F-502F-4CA3-B0A4-0BA4645DFC8E}">
      <dgm:prSet/>
      <dgm:spPr/>
      <dgm:t>
        <a:bodyPr/>
        <a:lstStyle/>
        <a:p>
          <a:endParaRPr lang="ru-RU" sz="2000"/>
        </a:p>
      </dgm:t>
    </dgm:pt>
    <dgm:pt modelId="{86028B9F-C4B5-42C3-8CC1-0EA89A76D73D}">
      <dgm:prSet phldrT="[Текст]" custT="1"/>
      <dgm:spPr/>
      <dgm:t>
        <a:bodyPr/>
        <a:lstStyle/>
        <a:p>
          <a:r>
            <a:rPr lang="ru-RU" sz="2000" b="1" dirty="0"/>
            <a:t>Администрация ОО</a:t>
          </a:r>
        </a:p>
        <a:p>
          <a:endParaRPr lang="ru-RU" sz="2000" dirty="0"/>
        </a:p>
        <a:p>
          <a:endParaRPr lang="ru-RU" sz="2000" dirty="0"/>
        </a:p>
      </dgm:t>
    </dgm:pt>
    <dgm:pt modelId="{FAB3A16C-0CAA-4584-A4CB-98604ECCAF2D}" type="parTrans" cxnId="{12E68C86-A591-4EDA-A5FB-E1A85079EFAD}">
      <dgm:prSet/>
      <dgm:spPr/>
      <dgm:t>
        <a:bodyPr/>
        <a:lstStyle/>
        <a:p>
          <a:endParaRPr lang="ru-RU" sz="2000"/>
        </a:p>
      </dgm:t>
    </dgm:pt>
    <dgm:pt modelId="{88562DD4-E797-4C5A-AFD0-CA654FBDFE89}" type="sibTrans" cxnId="{12E68C86-A591-4EDA-A5FB-E1A85079EFAD}">
      <dgm:prSet/>
      <dgm:spPr/>
      <dgm:t>
        <a:bodyPr/>
        <a:lstStyle/>
        <a:p>
          <a:endParaRPr lang="ru-RU" sz="2000"/>
        </a:p>
      </dgm:t>
    </dgm:pt>
    <dgm:pt modelId="{EE08B84F-F971-4D3E-A952-AA8DE1812D46}">
      <dgm:prSet phldrT="[Текст]" custT="1"/>
      <dgm:spPr/>
      <dgm:t>
        <a:bodyPr/>
        <a:lstStyle/>
        <a:p>
          <a:r>
            <a:rPr lang="ru-RU" sz="2400" dirty="0">
              <a:solidFill>
                <a:srgbClr val="002060"/>
              </a:solidFill>
            </a:rPr>
            <a:t> </a:t>
          </a:r>
          <a:r>
            <a:rPr lang="ru-RU" sz="2400" dirty="0" err="1">
              <a:solidFill>
                <a:srgbClr val="002060"/>
              </a:solidFill>
            </a:rPr>
            <a:t>Послекурсовая</a:t>
          </a:r>
          <a:r>
            <a:rPr lang="ru-RU" sz="2400" dirty="0">
              <a:solidFill>
                <a:srgbClr val="002060"/>
              </a:solidFill>
            </a:rPr>
            <a:t> деятельность</a:t>
          </a:r>
        </a:p>
      </dgm:t>
    </dgm:pt>
    <dgm:pt modelId="{31D5C63E-DE89-47C8-8554-340A51BD5426}" type="parTrans" cxnId="{0A1F2320-CFB4-4E50-B091-B645FFC2C52C}">
      <dgm:prSet/>
      <dgm:spPr/>
      <dgm:t>
        <a:bodyPr/>
        <a:lstStyle/>
        <a:p>
          <a:endParaRPr lang="ru-RU" sz="2000"/>
        </a:p>
      </dgm:t>
    </dgm:pt>
    <dgm:pt modelId="{F9DB3915-85FB-40AC-ABE9-16F22B1515C0}" type="sibTrans" cxnId="{0A1F2320-CFB4-4E50-B091-B645FFC2C52C}">
      <dgm:prSet/>
      <dgm:spPr/>
      <dgm:t>
        <a:bodyPr/>
        <a:lstStyle/>
        <a:p>
          <a:endParaRPr lang="ru-RU" sz="2000"/>
        </a:p>
      </dgm:t>
    </dgm:pt>
    <dgm:pt modelId="{8DC4D6B6-7C24-4AF0-A920-C781F0F16F7F}">
      <dgm:prSet phldrT="[Текст]" custT="1"/>
      <dgm:spPr/>
      <dgm:t>
        <a:bodyPr/>
        <a:lstStyle/>
        <a:p>
          <a:pPr algn="ctr"/>
          <a:r>
            <a:rPr lang="ru-RU" sz="1600" dirty="0"/>
            <a:t>Формирование модели деятельности учителя</a:t>
          </a:r>
        </a:p>
      </dgm:t>
    </dgm:pt>
    <dgm:pt modelId="{15FF8FD9-4148-41EE-9335-79ED9D30F46E}" type="parTrans" cxnId="{58B01D58-871E-4F0A-A641-575CC11E1F44}">
      <dgm:prSet/>
      <dgm:spPr/>
      <dgm:t>
        <a:bodyPr/>
        <a:lstStyle/>
        <a:p>
          <a:endParaRPr lang="ru-RU" sz="2000"/>
        </a:p>
      </dgm:t>
    </dgm:pt>
    <dgm:pt modelId="{95C8D9CD-4739-4803-8D38-034320AC2DEE}" type="sibTrans" cxnId="{58B01D58-871E-4F0A-A641-575CC11E1F44}">
      <dgm:prSet/>
      <dgm:spPr/>
      <dgm:t>
        <a:bodyPr/>
        <a:lstStyle/>
        <a:p>
          <a:endParaRPr lang="ru-RU" sz="2000"/>
        </a:p>
      </dgm:t>
    </dgm:pt>
    <dgm:pt modelId="{22AF87A8-824A-4ECE-ADB6-EADE1C892672}">
      <dgm:prSet phldrT="[Текст]" custT="1"/>
      <dgm:spPr/>
      <dgm:t>
        <a:bodyPr/>
        <a:lstStyle/>
        <a:p>
          <a:pPr algn="ctr"/>
          <a:r>
            <a:rPr lang="ru-RU" sz="1600" dirty="0"/>
            <a:t> Консультации </a:t>
          </a:r>
          <a:r>
            <a:rPr lang="ru-RU" sz="1600" dirty="0" err="1"/>
            <a:t>тьюторов</a:t>
          </a:r>
          <a:r>
            <a:rPr lang="ru-RU" sz="1600" dirty="0"/>
            <a:t> </a:t>
          </a:r>
        </a:p>
      </dgm:t>
    </dgm:pt>
    <dgm:pt modelId="{A3D63A42-BE52-485B-AE06-CB13057D0A47}" type="parTrans" cxnId="{A25D5711-B7C7-494F-8667-5ACF316F98CA}">
      <dgm:prSet/>
      <dgm:spPr/>
      <dgm:t>
        <a:bodyPr/>
        <a:lstStyle/>
        <a:p>
          <a:endParaRPr lang="ru-RU" sz="2000"/>
        </a:p>
      </dgm:t>
    </dgm:pt>
    <dgm:pt modelId="{A8AE65DE-41CE-430C-8E69-DA09C3AB9E5B}" type="sibTrans" cxnId="{A25D5711-B7C7-494F-8667-5ACF316F98CA}">
      <dgm:prSet/>
      <dgm:spPr/>
      <dgm:t>
        <a:bodyPr/>
        <a:lstStyle/>
        <a:p>
          <a:endParaRPr lang="ru-RU" sz="2000"/>
        </a:p>
      </dgm:t>
    </dgm:pt>
    <dgm:pt modelId="{A062228D-2E11-49FC-AF7A-AAC4C57B763D}">
      <dgm:prSet phldrT="[Текст]" custT="1"/>
      <dgm:spPr/>
      <dgm:t>
        <a:bodyPr/>
        <a:lstStyle/>
        <a:p>
          <a:pPr algn="ctr"/>
          <a:r>
            <a:rPr lang="ru-RU" sz="1600" dirty="0"/>
            <a:t>Индивидуальная или групповая работа</a:t>
          </a:r>
        </a:p>
      </dgm:t>
    </dgm:pt>
    <dgm:pt modelId="{D7BE9EE3-1877-4702-811B-20385FA06932}" type="parTrans" cxnId="{5E33FDAE-C5AD-429A-9D26-41AF54ACEFAB}">
      <dgm:prSet/>
      <dgm:spPr/>
      <dgm:t>
        <a:bodyPr/>
        <a:lstStyle/>
        <a:p>
          <a:endParaRPr lang="ru-RU" sz="2000"/>
        </a:p>
      </dgm:t>
    </dgm:pt>
    <dgm:pt modelId="{36D7F296-5070-411A-A2F1-E363DC4712FC}" type="sibTrans" cxnId="{5E33FDAE-C5AD-429A-9D26-41AF54ACEFAB}">
      <dgm:prSet/>
      <dgm:spPr/>
      <dgm:t>
        <a:bodyPr/>
        <a:lstStyle/>
        <a:p>
          <a:endParaRPr lang="ru-RU" sz="2000"/>
        </a:p>
      </dgm:t>
    </dgm:pt>
    <dgm:pt modelId="{6BFAF718-8E54-483A-856D-55FBEE3020D8}">
      <dgm:prSet phldrT="[Текст]" custT="1"/>
      <dgm:spPr/>
      <dgm:t>
        <a:bodyPr/>
        <a:lstStyle/>
        <a:p>
          <a:pPr algn="ctr"/>
          <a:r>
            <a:rPr lang="ru-RU" sz="1600" dirty="0"/>
            <a:t>Обсуждение инновационных подходов, приоритетных задач</a:t>
          </a:r>
        </a:p>
      </dgm:t>
    </dgm:pt>
    <dgm:pt modelId="{F17BB503-75E1-4254-A055-26C04F642EDA}" type="parTrans" cxnId="{7127ECB2-0BA6-43D1-BD32-A01151A278E4}">
      <dgm:prSet/>
      <dgm:spPr/>
      <dgm:t>
        <a:bodyPr/>
        <a:lstStyle/>
        <a:p>
          <a:endParaRPr lang="ru-RU" sz="2000"/>
        </a:p>
      </dgm:t>
    </dgm:pt>
    <dgm:pt modelId="{F5029BCB-C80F-4BB4-BC79-0E366E120D26}" type="sibTrans" cxnId="{7127ECB2-0BA6-43D1-BD32-A01151A278E4}">
      <dgm:prSet/>
      <dgm:spPr/>
      <dgm:t>
        <a:bodyPr/>
        <a:lstStyle/>
        <a:p>
          <a:endParaRPr lang="ru-RU" sz="2000"/>
        </a:p>
      </dgm:t>
    </dgm:pt>
    <dgm:pt modelId="{56D4B752-A70D-4F26-96D6-2DEC88B78A85}">
      <dgm:prSet phldrT="[Текст]" custT="1"/>
      <dgm:spPr/>
      <dgm:t>
        <a:bodyPr/>
        <a:lstStyle/>
        <a:p>
          <a:pPr algn="ctr"/>
          <a:r>
            <a:rPr lang="ru-RU" sz="1600" dirty="0"/>
            <a:t>Результаты ВШК  (итоговый)</a:t>
          </a:r>
        </a:p>
      </dgm:t>
    </dgm:pt>
    <dgm:pt modelId="{E6D79215-177F-47DE-97CB-17310282FC37}" type="parTrans" cxnId="{167D2AC3-8F7D-407E-B330-42721DADDABC}">
      <dgm:prSet/>
      <dgm:spPr/>
      <dgm:t>
        <a:bodyPr/>
        <a:lstStyle/>
        <a:p>
          <a:endParaRPr lang="ru-RU"/>
        </a:p>
      </dgm:t>
    </dgm:pt>
    <dgm:pt modelId="{4A5D2422-0471-451E-B7BC-5EF876E928FE}" type="sibTrans" cxnId="{167D2AC3-8F7D-407E-B330-42721DADDABC}">
      <dgm:prSet/>
      <dgm:spPr/>
      <dgm:t>
        <a:bodyPr/>
        <a:lstStyle/>
        <a:p>
          <a:endParaRPr lang="ru-RU"/>
        </a:p>
      </dgm:t>
    </dgm:pt>
    <dgm:pt modelId="{405F44B1-DFEC-41A9-A231-B6F764D0081A}">
      <dgm:prSet phldrT="[Текст]" custT="1"/>
      <dgm:spPr/>
      <dgm:t>
        <a:bodyPr/>
        <a:lstStyle/>
        <a:p>
          <a:pPr algn="ctr"/>
          <a:r>
            <a:rPr lang="ru-RU" sz="1600" dirty="0"/>
            <a:t>Постановка задач для решения на ПК</a:t>
          </a:r>
        </a:p>
      </dgm:t>
    </dgm:pt>
    <dgm:pt modelId="{33AC47CA-DF1A-4D9D-B7DF-69882F1BE862}" type="sibTrans" cxnId="{13321E62-4641-4F35-A5F9-E25459A8104B}">
      <dgm:prSet/>
      <dgm:spPr/>
      <dgm:t>
        <a:bodyPr/>
        <a:lstStyle/>
        <a:p>
          <a:endParaRPr lang="ru-RU" sz="2000"/>
        </a:p>
      </dgm:t>
    </dgm:pt>
    <dgm:pt modelId="{95A28C64-2CBC-4C46-BA36-7612A26E6423}" type="parTrans" cxnId="{13321E62-4641-4F35-A5F9-E25459A8104B}">
      <dgm:prSet/>
      <dgm:spPr/>
      <dgm:t>
        <a:bodyPr/>
        <a:lstStyle/>
        <a:p>
          <a:endParaRPr lang="ru-RU" sz="2000"/>
        </a:p>
      </dgm:t>
    </dgm:pt>
    <dgm:pt modelId="{33F8F3EA-7DB6-48AE-9FFB-519E8848BE31}">
      <dgm:prSet phldrT="[Текст]" custT="1"/>
      <dgm:spPr/>
      <dgm:t>
        <a:bodyPr/>
        <a:lstStyle/>
        <a:p>
          <a:pPr algn="ctr"/>
          <a:r>
            <a:rPr lang="ru-RU" sz="1600" dirty="0"/>
            <a:t>Исследования запросов педагогов</a:t>
          </a:r>
        </a:p>
      </dgm:t>
    </dgm:pt>
    <dgm:pt modelId="{9A6993BA-9578-4E08-A0F5-1458242D2B3D}" type="sibTrans" cxnId="{4F41A224-F8AA-4E48-B165-6229C930EC40}">
      <dgm:prSet/>
      <dgm:spPr/>
      <dgm:t>
        <a:bodyPr/>
        <a:lstStyle/>
        <a:p>
          <a:endParaRPr lang="ru-RU"/>
        </a:p>
      </dgm:t>
    </dgm:pt>
    <dgm:pt modelId="{A181AE55-8030-4BFF-8ABD-592A3E596D70}" type="parTrans" cxnId="{4F41A224-F8AA-4E48-B165-6229C930EC40}">
      <dgm:prSet/>
      <dgm:spPr/>
      <dgm:t>
        <a:bodyPr/>
        <a:lstStyle/>
        <a:p>
          <a:endParaRPr lang="ru-RU"/>
        </a:p>
      </dgm:t>
    </dgm:pt>
    <dgm:pt modelId="{62F85C30-0987-4869-B3E1-5BDD39934790}">
      <dgm:prSet phldrT="[Текст]" custT="1"/>
      <dgm:spPr/>
      <dgm:t>
        <a:bodyPr/>
        <a:lstStyle/>
        <a:p>
          <a:pPr algn="ctr"/>
          <a:r>
            <a:rPr lang="ru-RU" sz="1600" dirty="0"/>
            <a:t>Материалы ШМО о профессиональных дефицитах</a:t>
          </a:r>
        </a:p>
      </dgm:t>
    </dgm:pt>
    <dgm:pt modelId="{B6285828-EBC5-46F7-BCE2-54CFC1CA4A0B}" type="sibTrans" cxnId="{06E4E9D3-7B25-4646-AD5E-DB5871C6E4BD}">
      <dgm:prSet/>
      <dgm:spPr/>
      <dgm:t>
        <a:bodyPr/>
        <a:lstStyle/>
        <a:p>
          <a:endParaRPr lang="ru-RU" sz="2000"/>
        </a:p>
      </dgm:t>
    </dgm:pt>
    <dgm:pt modelId="{C329D3AD-E330-49E8-927C-635F5A193B8F}" type="parTrans" cxnId="{06E4E9D3-7B25-4646-AD5E-DB5871C6E4BD}">
      <dgm:prSet/>
      <dgm:spPr/>
      <dgm:t>
        <a:bodyPr/>
        <a:lstStyle/>
        <a:p>
          <a:endParaRPr lang="ru-RU" sz="2000"/>
        </a:p>
      </dgm:t>
    </dgm:pt>
    <dgm:pt modelId="{AAF934B5-0AC1-49BB-A05B-DE9717E5EB98}" type="pres">
      <dgm:prSet presAssocID="{B55D9972-B093-4E1B-9AF7-996F2225ADB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05D142-E1F6-4D38-8A94-F31BE08A247B}" type="pres">
      <dgm:prSet presAssocID="{2FA3CF37-99FA-4713-9631-83E4260B53BB}" presName="compNode" presStyleCnt="0"/>
      <dgm:spPr/>
    </dgm:pt>
    <dgm:pt modelId="{765D8406-7862-4DC0-BD24-9E62F71F297E}" type="pres">
      <dgm:prSet presAssocID="{2FA3CF37-99FA-4713-9631-83E4260B53BB}" presName="aNode" presStyleLbl="bgShp" presStyleIdx="0" presStyleCnt="3"/>
      <dgm:spPr/>
      <dgm:t>
        <a:bodyPr/>
        <a:lstStyle/>
        <a:p>
          <a:endParaRPr lang="ru-RU"/>
        </a:p>
      </dgm:t>
    </dgm:pt>
    <dgm:pt modelId="{041FB4B7-F15C-4FB6-A4DB-D67EB61032E2}" type="pres">
      <dgm:prSet presAssocID="{2FA3CF37-99FA-4713-9631-83E4260B53BB}" presName="textNode" presStyleLbl="bgShp" presStyleIdx="0" presStyleCnt="3"/>
      <dgm:spPr/>
      <dgm:t>
        <a:bodyPr/>
        <a:lstStyle/>
        <a:p>
          <a:endParaRPr lang="ru-RU"/>
        </a:p>
      </dgm:t>
    </dgm:pt>
    <dgm:pt modelId="{D300C6F7-8F35-44BD-B11C-B258F1CEC5F7}" type="pres">
      <dgm:prSet presAssocID="{2FA3CF37-99FA-4713-9631-83E4260B53BB}" presName="compChildNode" presStyleCnt="0"/>
      <dgm:spPr/>
    </dgm:pt>
    <dgm:pt modelId="{031D4C7B-8D0B-46D8-B900-534572079C36}" type="pres">
      <dgm:prSet presAssocID="{2FA3CF37-99FA-4713-9631-83E4260B53BB}" presName="theInnerList" presStyleCnt="0"/>
      <dgm:spPr/>
    </dgm:pt>
    <dgm:pt modelId="{1DA0C1B9-6207-44F4-AF87-7D5C357B8628}" type="pres">
      <dgm:prSet presAssocID="{0AA192D1-E148-48DD-98D7-A90A8C2A7ED6}" presName="childNode" presStyleLbl="node1" presStyleIdx="0" presStyleCnt="13" custScaleY="120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3BFD0-09FE-439F-A193-C4A7285394F1}" type="pres">
      <dgm:prSet presAssocID="{0AA192D1-E148-48DD-98D7-A90A8C2A7ED6}" presName="aSpace2" presStyleCnt="0"/>
      <dgm:spPr/>
    </dgm:pt>
    <dgm:pt modelId="{2234D0E0-472C-4816-AE16-44E9B0B17FA6}" type="pres">
      <dgm:prSet presAssocID="{140E58CE-798E-4EEC-BC96-833393ACEF1E}" presName="child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3AFF5-5002-4A4B-B6F8-EF88169069BD}" type="pres">
      <dgm:prSet presAssocID="{140E58CE-798E-4EEC-BC96-833393ACEF1E}" presName="aSpace2" presStyleCnt="0"/>
      <dgm:spPr/>
    </dgm:pt>
    <dgm:pt modelId="{D708C867-C46D-48AD-BE3F-DC9BB6B0E183}" type="pres">
      <dgm:prSet presAssocID="{62F85C30-0987-4869-B3E1-5BDD39934790}" presName="child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BA212-14D2-473B-8CF5-055C2E32ADD8}" type="pres">
      <dgm:prSet presAssocID="{62F85C30-0987-4869-B3E1-5BDD39934790}" presName="aSpace2" presStyleCnt="0"/>
      <dgm:spPr/>
    </dgm:pt>
    <dgm:pt modelId="{279DBCDD-3753-476C-BDF4-18ADFC1556E4}" type="pres">
      <dgm:prSet presAssocID="{33F8F3EA-7DB6-48AE-9FFB-519E8848BE31}" presName="child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04311-1A60-48AA-9073-C9977DAAE725}" type="pres">
      <dgm:prSet presAssocID="{33F8F3EA-7DB6-48AE-9FFB-519E8848BE31}" presName="aSpace2" presStyleCnt="0"/>
      <dgm:spPr/>
    </dgm:pt>
    <dgm:pt modelId="{DFF17EF5-FEF1-4D1A-81DA-80B6A3682090}" type="pres">
      <dgm:prSet presAssocID="{405F44B1-DFEC-41A9-A231-B6F764D0081A}" presName="child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3597A-06D5-44CD-8C4E-51E9CF585FF5}" type="pres">
      <dgm:prSet presAssocID="{2FA3CF37-99FA-4713-9631-83E4260B53BB}" presName="aSpace" presStyleCnt="0"/>
      <dgm:spPr/>
    </dgm:pt>
    <dgm:pt modelId="{F54DE3C5-49AE-4AA7-B329-9F51863D41FC}" type="pres">
      <dgm:prSet presAssocID="{20EE3E3E-71B1-44DA-8E1F-C9523288A920}" presName="compNode" presStyleCnt="0"/>
      <dgm:spPr/>
    </dgm:pt>
    <dgm:pt modelId="{FA8FB279-6D42-4B92-B150-377C933EA1AA}" type="pres">
      <dgm:prSet presAssocID="{20EE3E3E-71B1-44DA-8E1F-C9523288A920}" presName="aNode" presStyleLbl="bgShp" presStyleIdx="1" presStyleCnt="3"/>
      <dgm:spPr/>
      <dgm:t>
        <a:bodyPr/>
        <a:lstStyle/>
        <a:p>
          <a:endParaRPr lang="ru-RU"/>
        </a:p>
      </dgm:t>
    </dgm:pt>
    <dgm:pt modelId="{A682B462-663E-4072-B56F-7DD803D0F157}" type="pres">
      <dgm:prSet presAssocID="{20EE3E3E-71B1-44DA-8E1F-C9523288A920}" presName="textNode" presStyleLbl="bgShp" presStyleIdx="1" presStyleCnt="3"/>
      <dgm:spPr/>
      <dgm:t>
        <a:bodyPr/>
        <a:lstStyle/>
        <a:p>
          <a:endParaRPr lang="ru-RU"/>
        </a:p>
      </dgm:t>
    </dgm:pt>
    <dgm:pt modelId="{80EF4C59-F94B-46FF-ACAE-E3D03CA0DF53}" type="pres">
      <dgm:prSet presAssocID="{20EE3E3E-71B1-44DA-8E1F-C9523288A920}" presName="compChildNode" presStyleCnt="0"/>
      <dgm:spPr/>
    </dgm:pt>
    <dgm:pt modelId="{7543BFED-2027-4153-85D3-397D50C52A69}" type="pres">
      <dgm:prSet presAssocID="{20EE3E3E-71B1-44DA-8E1F-C9523288A920}" presName="theInnerList" presStyleCnt="0"/>
      <dgm:spPr/>
    </dgm:pt>
    <dgm:pt modelId="{1F593A31-00CE-49C7-9CA4-C0357D4CCAB3}" type="pres">
      <dgm:prSet presAssocID="{3B7CA4A0-1783-4688-964D-79ED83DBCB25}" presName="childNode" presStyleLbl="node1" presStyleIdx="5" presStyleCnt="13" custScaleY="86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778FB-077A-46F2-AC1B-327C27AF58A2}" type="pres">
      <dgm:prSet presAssocID="{3B7CA4A0-1783-4688-964D-79ED83DBCB25}" presName="aSpace2" presStyleCnt="0"/>
      <dgm:spPr/>
    </dgm:pt>
    <dgm:pt modelId="{88361B03-F9BE-427E-A49A-BE4868B3C1BD}" type="pres">
      <dgm:prSet presAssocID="{A58502C5-40AC-48AF-9083-E11439610667}" presName="child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D9C6B3-CE35-4238-A7AF-42459AC5CDD5}" type="pres">
      <dgm:prSet presAssocID="{A58502C5-40AC-48AF-9083-E11439610667}" presName="aSpace2" presStyleCnt="0"/>
      <dgm:spPr/>
    </dgm:pt>
    <dgm:pt modelId="{71CE8010-1F4F-4D06-850D-F4837FBC17A4}" type="pres">
      <dgm:prSet presAssocID="{22AF87A8-824A-4ECE-ADB6-EADE1C892672}" presName="child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EBE71-4418-4AFE-A040-1FA7DC31930C}" type="pres">
      <dgm:prSet presAssocID="{22AF87A8-824A-4ECE-ADB6-EADE1C892672}" presName="aSpace2" presStyleCnt="0"/>
      <dgm:spPr/>
    </dgm:pt>
    <dgm:pt modelId="{0A292DEB-B9F2-4921-901A-5C8CF19E7CBB}" type="pres">
      <dgm:prSet presAssocID="{A062228D-2E11-49FC-AF7A-AAC4C57B763D}" presName="child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22BE1-E3D1-494C-9FD8-20FA1901D5DB}" type="pres">
      <dgm:prSet presAssocID="{20EE3E3E-71B1-44DA-8E1F-C9523288A920}" presName="aSpace" presStyleCnt="0"/>
      <dgm:spPr/>
    </dgm:pt>
    <dgm:pt modelId="{921468EC-7A79-42B5-849C-A0BC315F11B4}" type="pres">
      <dgm:prSet presAssocID="{86028B9F-C4B5-42C3-8CC1-0EA89A76D73D}" presName="compNode" presStyleCnt="0"/>
      <dgm:spPr/>
    </dgm:pt>
    <dgm:pt modelId="{5322D80D-8AC7-43D9-95C5-4C9284B954C8}" type="pres">
      <dgm:prSet presAssocID="{86028B9F-C4B5-42C3-8CC1-0EA89A76D73D}" presName="aNode" presStyleLbl="bgShp" presStyleIdx="2" presStyleCnt="3"/>
      <dgm:spPr/>
      <dgm:t>
        <a:bodyPr/>
        <a:lstStyle/>
        <a:p>
          <a:endParaRPr lang="ru-RU"/>
        </a:p>
      </dgm:t>
    </dgm:pt>
    <dgm:pt modelId="{E5D261A1-0556-44D8-B3C7-39287ADB5522}" type="pres">
      <dgm:prSet presAssocID="{86028B9F-C4B5-42C3-8CC1-0EA89A76D73D}" presName="textNode" presStyleLbl="bgShp" presStyleIdx="2" presStyleCnt="3"/>
      <dgm:spPr/>
      <dgm:t>
        <a:bodyPr/>
        <a:lstStyle/>
        <a:p>
          <a:endParaRPr lang="ru-RU"/>
        </a:p>
      </dgm:t>
    </dgm:pt>
    <dgm:pt modelId="{951D05AA-E1F0-479B-93CE-E9D1B9367E48}" type="pres">
      <dgm:prSet presAssocID="{86028B9F-C4B5-42C3-8CC1-0EA89A76D73D}" presName="compChildNode" presStyleCnt="0"/>
      <dgm:spPr/>
    </dgm:pt>
    <dgm:pt modelId="{53F7A84A-F306-4B9F-AFEA-859C78AD0A7F}" type="pres">
      <dgm:prSet presAssocID="{86028B9F-C4B5-42C3-8CC1-0EA89A76D73D}" presName="theInnerList" presStyleCnt="0"/>
      <dgm:spPr/>
    </dgm:pt>
    <dgm:pt modelId="{6A7213C2-368B-445A-B55B-3A7AEA7ED7E0}" type="pres">
      <dgm:prSet presAssocID="{EE08B84F-F971-4D3E-A952-AA8DE1812D46}" presName="child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013B8-62BC-492A-9095-D7CBE90B4211}" type="pres">
      <dgm:prSet presAssocID="{EE08B84F-F971-4D3E-A952-AA8DE1812D46}" presName="aSpace2" presStyleCnt="0"/>
      <dgm:spPr/>
    </dgm:pt>
    <dgm:pt modelId="{21272190-5C15-4F14-BDF5-222EDE3436F2}" type="pres">
      <dgm:prSet presAssocID="{6BFAF718-8E54-483A-856D-55FBEE3020D8}" presName="child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F989CC-3851-4AF5-B432-51A6B76BAC3C}" type="pres">
      <dgm:prSet presAssocID="{6BFAF718-8E54-483A-856D-55FBEE3020D8}" presName="aSpace2" presStyleCnt="0"/>
      <dgm:spPr/>
    </dgm:pt>
    <dgm:pt modelId="{D15F6842-26FB-4EE2-BA5A-DD21F9E91C30}" type="pres">
      <dgm:prSet presAssocID="{8DC4D6B6-7C24-4AF0-A920-C781F0F16F7F}" presName="child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B0CFF-707E-4960-AAC1-518E5054575E}" type="pres">
      <dgm:prSet presAssocID="{8DC4D6B6-7C24-4AF0-A920-C781F0F16F7F}" presName="aSpace2" presStyleCnt="0"/>
      <dgm:spPr/>
    </dgm:pt>
    <dgm:pt modelId="{12442F9A-74B1-43A7-9231-6AEEBA5ADB34}" type="pres">
      <dgm:prSet presAssocID="{56D4B752-A70D-4F26-96D6-2DEC88B78A85}" presName="child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220F37-42A6-46B8-968F-2E7A2522009C}" srcId="{2FA3CF37-99FA-4713-9631-83E4260B53BB}" destId="{0AA192D1-E148-48DD-98D7-A90A8C2A7ED6}" srcOrd="0" destOrd="0" parTransId="{5E31FC23-2EB9-46DC-9C2D-1E4B0E0B767F}" sibTransId="{57FCBCA2-18C6-468D-93CD-8029F3FEE6F3}"/>
    <dgm:cxn modelId="{7C63C567-3009-4EFD-8221-0F13A9386E61}" type="presOf" srcId="{20EE3E3E-71B1-44DA-8E1F-C9523288A920}" destId="{FA8FB279-6D42-4B92-B150-377C933EA1AA}" srcOrd="0" destOrd="0" presId="urn:microsoft.com/office/officeart/2005/8/layout/lProcess2"/>
    <dgm:cxn modelId="{5E33FDAE-C5AD-429A-9D26-41AF54ACEFAB}" srcId="{20EE3E3E-71B1-44DA-8E1F-C9523288A920}" destId="{A062228D-2E11-49FC-AF7A-AAC4C57B763D}" srcOrd="3" destOrd="0" parTransId="{D7BE9EE3-1877-4702-811B-20385FA06932}" sibTransId="{36D7F296-5070-411A-A2F1-E363DC4712FC}"/>
    <dgm:cxn modelId="{308C682E-48AC-4C93-B37D-E24CFAD10868}" type="presOf" srcId="{3B7CA4A0-1783-4688-964D-79ED83DBCB25}" destId="{1F593A31-00CE-49C7-9CA4-C0357D4CCAB3}" srcOrd="0" destOrd="0" presId="urn:microsoft.com/office/officeart/2005/8/layout/lProcess2"/>
    <dgm:cxn modelId="{167D2AC3-8F7D-407E-B330-42721DADDABC}" srcId="{86028B9F-C4B5-42C3-8CC1-0EA89A76D73D}" destId="{56D4B752-A70D-4F26-96D6-2DEC88B78A85}" srcOrd="3" destOrd="0" parTransId="{E6D79215-177F-47DE-97CB-17310282FC37}" sibTransId="{4A5D2422-0471-451E-B7BC-5EF876E928FE}"/>
    <dgm:cxn modelId="{12E68C86-A591-4EDA-A5FB-E1A85079EFAD}" srcId="{B55D9972-B093-4E1B-9AF7-996F2225ADBE}" destId="{86028B9F-C4B5-42C3-8CC1-0EA89A76D73D}" srcOrd="2" destOrd="0" parTransId="{FAB3A16C-0CAA-4584-A4CB-98604ECCAF2D}" sibTransId="{88562DD4-E797-4C5A-AFD0-CA654FBDFE89}"/>
    <dgm:cxn modelId="{4F41A224-F8AA-4E48-B165-6229C930EC40}" srcId="{2FA3CF37-99FA-4713-9631-83E4260B53BB}" destId="{33F8F3EA-7DB6-48AE-9FFB-519E8848BE31}" srcOrd="3" destOrd="0" parTransId="{A181AE55-8030-4BFF-8ABD-592A3E596D70}" sibTransId="{9A6993BA-9578-4E08-A0F5-1458242D2B3D}"/>
    <dgm:cxn modelId="{C4D5005D-38AB-4A34-A626-AEBAAAA1668E}" srcId="{B55D9972-B093-4E1B-9AF7-996F2225ADBE}" destId="{20EE3E3E-71B1-44DA-8E1F-C9523288A920}" srcOrd="1" destOrd="0" parTransId="{C33FB71A-7746-4F9C-B5BC-C21D864B398E}" sibTransId="{CB80151B-1ACB-44F4-BF2B-28DFCCDB9E73}"/>
    <dgm:cxn modelId="{2503EF0C-55AA-4028-9FD6-4B226D43193C}" type="presOf" srcId="{2FA3CF37-99FA-4713-9631-83E4260B53BB}" destId="{765D8406-7862-4DC0-BD24-9E62F71F297E}" srcOrd="0" destOrd="0" presId="urn:microsoft.com/office/officeart/2005/8/layout/lProcess2"/>
    <dgm:cxn modelId="{63430135-2141-4F4C-A738-441A228E6369}" type="presOf" srcId="{86028B9F-C4B5-42C3-8CC1-0EA89A76D73D}" destId="{E5D261A1-0556-44D8-B3C7-39287ADB5522}" srcOrd="1" destOrd="0" presId="urn:microsoft.com/office/officeart/2005/8/layout/lProcess2"/>
    <dgm:cxn modelId="{1002F9F8-B32C-4627-8044-2263B9E47806}" type="presOf" srcId="{A062228D-2E11-49FC-AF7A-AAC4C57B763D}" destId="{0A292DEB-B9F2-4921-901A-5C8CF19E7CBB}" srcOrd="0" destOrd="0" presId="urn:microsoft.com/office/officeart/2005/8/layout/lProcess2"/>
    <dgm:cxn modelId="{BDDC8533-DC51-4747-A61D-6A94EEAE3BB1}" type="presOf" srcId="{33F8F3EA-7DB6-48AE-9FFB-519E8848BE31}" destId="{279DBCDD-3753-476C-BDF4-18ADFC1556E4}" srcOrd="0" destOrd="0" presId="urn:microsoft.com/office/officeart/2005/8/layout/lProcess2"/>
    <dgm:cxn modelId="{B06679BC-C6C8-4564-874C-4764D5A31E7A}" srcId="{2FA3CF37-99FA-4713-9631-83E4260B53BB}" destId="{140E58CE-798E-4EEC-BC96-833393ACEF1E}" srcOrd="1" destOrd="0" parTransId="{4E5FE546-B1C7-4701-AE13-3EAED7C281F9}" sibTransId="{09A5901D-5EB2-4CE5-95C6-2E561EAB908F}"/>
    <dgm:cxn modelId="{06E4E9D3-7B25-4646-AD5E-DB5871C6E4BD}" srcId="{2FA3CF37-99FA-4713-9631-83E4260B53BB}" destId="{62F85C30-0987-4869-B3E1-5BDD39934790}" srcOrd="2" destOrd="0" parTransId="{C329D3AD-E330-49E8-927C-635F5A193B8F}" sibTransId="{B6285828-EBC5-46F7-BCE2-54CFC1CA4A0B}"/>
    <dgm:cxn modelId="{D36CEE07-5369-4C2F-B70D-F83BF6CB93E1}" type="presOf" srcId="{B55D9972-B093-4E1B-9AF7-996F2225ADBE}" destId="{AAF934B5-0AC1-49BB-A05B-DE9717E5EB98}" srcOrd="0" destOrd="0" presId="urn:microsoft.com/office/officeart/2005/8/layout/lProcess2"/>
    <dgm:cxn modelId="{4BF9068F-BB4D-4753-A8E5-FE7C81C07982}" type="presOf" srcId="{A58502C5-40AC-48AF-9083-E11439610667}" destId="{88361B03-F9BE-427E-A49A-BE4868B3C1BD}" srcOrd="0" destOrd="0" presId="urn:microsoft.com/office/officeart/2005/8/layout/lProcess2"/>
    <dgm:cxn modelId="{CEF0247D-B90B-4662-B0E1-A42CB4D4F3CE}" type="presOf" srcId="{8DC4D6B6-7C24-4AF0-A920-C781F0F16F7F}" destId="{D15F6842-26FB-4EE2-BA5A-DD21F9E91C30}" srcOrd="0" destOrd="0" presId="urn:microsoft.com/office/officeart/2005/8/layout/lProcess2"/>
    <dgm:cxn modelId="{39FF08DA-D934-433A-A57B-7A052212D1FD}" type="presOf" srcId="{6BFAF718-8E54-483A-856D-55FBEE3020D8}" destId="{21272190-5C15-4F14-BDF5-222EDE3436F2}" srcOrd="0" destOrd="0" presId="urn:microsoft.com/office/officeart/2005/8/layout/lProcess2"/>
    <dgm:cxn modelId="{97338CA9-00E6-471B-80C6-EEB5FDAB9BD4}" type="presOf" srcId="{EE08B84F-F971-4D3E-A952-AA8DE1812D46}" destId="{6A7213C2-368B-445A-B55B-3A7AEA7ED7E0}" srcOrd="0" destOrd="0" presId="urn:microsoft.com/office/officeart/2005/8/layout/lProcess2"/>
    <dgm:cxn modelId="{723A2B1F-D1DB-463F-B19D-C48677E89D61}" srcId="{B55D9972-B093-4E1B-9AF7-996F2225ADBE}" destId="{2FA3CF37-99FA-4713-9631-83E4260B53BB}" srcOrd="0" destOrd="0" parTransId="{A7F0F369-1BC4-4B57-BD2C-8F59A366B84B}" sibTransId="{5A75436D-76B3-4CE7-8E17-7DEDE84B2F8D}"/>
    <dgm:cxn modelId="{6758C393-B9AE-436D-AF85-5F22F855C701}" type="presOf" srcId="{405F44B1-DFEC-41A9-A231-B6F764D0081A}" destId="{DFF17EF5-FEF1-4D1A-81DA-80B6A3682090}" srcOrd="0" destOrd="0" presId="urn:microsoft.com/office/officeart/2005/8/layout/lProcess2"/>
    <dgm:cxn modelId="{774A9ABF-3F7F-4DA7-BE73-1506E4C68295}" type="presOf" srcId="{140E58CE-798E-4EEC-BC96-833393ACEF1E}" destId="{2234D0E0-472C-4816-AE16-44E9B0B17FA6}" srcOrd="0" destOrd="0" presId="urn:microsoft.com/office/officeart/2005/8/layout/lProcess2"/>
    <dgm:cxn modelId="{591B086F-502F-4CA3-B0A4-0BA4645DFC8E}" srcId="{20EE3E3E-71B1-44DA-8E1F-C9523288A920}" destId="{A58502C5-40AC-48AF-9083-E11439610667}" srcOrd="1" destOrd="0" parTransId="{3F3933F1-0483-49E2-A256-7BFD9D19BA4F}" sibTransId="{BE01001D-AA35-4036-9909-4870B46A5390}"/>
    <dgm:cxn modelId="{D97976E7-5AAE-4F12-AA90-C999EDBA865D}" type="presOf" srcId="{62F85C30-0987-4869-B3E1-5BDD39934790}" destId="{D708C867-C46D-48AD-BE3F-DC9BB6B0E183}" srcOrd="0" destOrd="0" presId="urn:microsoft.com/office/officeart/2005/8/layout/lProcess2"/>
    <dgm:cxn modelId="{92FB8E6E-C3AF-4FE6-9AF4-85753DEFE3FC}" srcId="{20EE3E3E-71B1-44DA-8E1F-C9523288A920}" destId="{3B7CA4A0-1783-4688-964D-79ED83DBCB25}" srcOrd="0" destOrd="0" parTransId="{1DE64F1F-C890-4CF7-849F-8951E4728EA3}" sibTransId="{439D813E-86C1-41AA-B2FC-C0675FE46A16}"/>
    <dgm:cxn modelId="{58B01D58-871E-4F0A-A641-575CC11E1F44}" srcId="{86028B9F-C4B5-42C3-8CC1-0EA89A76D73D}" destId="{8DC4D6B6-7C24-4AF0-A920-C781F0F16F7F}" srcOrd="2" destOrd="0" parTransId="{15FF8FD9-4148-41EE-9335-79ED9D30F46E}" sibTransId="{95C8D9CD-4739-4803-8D38-034320AC2DEE}"/>
    <dgm:cxn modelId="{99411A4F-4550-42AB-90A2-82BD97108E05}" type="presOf" srcId="{0AA192D1-E148-48DD-98D7-A90A8C2A7ED6}" destId="{1DA0C1B9-6207-44F4-AF87-7D5C357B8628}" srcOrd="0" destOrd="0" presId="urn:microsoft.com/office/officeart/2005/8/layout/lProcess2"/>
    <dgm:cxn modelId="{7127ECB2-0BA6-43D1-BD32-A01151A278E4}" srcId="{86028B9F-C4B5-42C3-8CC1-0EA89A76D73D}" destId="{6BFAF718-8E54-483A-856D-55FBEE3020D8}" srcOrd="1" destOrd="0" parTransId="{F17BB503-75E1-4254-A055-26C04F642EDA}" sibTransId="{F5029BCB-C80F-4BB4-BC79-0E366E120D26}"/>
    <dgm:cxn modelId="{0A1F2320-CFB4-4E50-B091-B645FFC2C52C}" srcId="{86028B9F-C4B5-42C3-8CC1-0EA89A76D73D}" destId="{EE08B84F-F971-4D3E-A952-AA8DE1812D46}" srcOrd="0" destOrd="0" parTransId="{31D5C63E-DE89-47C8-8554-340A51BD5426}" sibTransId="{F9DB3915-85FB-40AC-ABE9-16F22B1515C0}"/>
    <dgm:cxn modelId="{13321E62-4641-4F35-A5F9-E25459A8104B}" srcId="{2FA3CF37-99FA-4713-9631-83E4260B53BB}" destId="{405F44B1-DFEC-41A9-A231-B6F764D0081A}" srcOrd="4" destOrd="0" parTransId="{95A28C64-2CBC-4C46-BA36-7612A26E6423}" sibTransId="{33AC47CA-DF1A-4D9D-B7DF-69882F1BE862}"/>
    <dgm:cxn modelId="{46C07C0E-0DDE-4898-9653-3F0E161FA9D5}" type="presOf" srcId="{2FA3CF37-99FA-4713-9631-83E4260B53BB}" destId="{041FB4B7-F15C-4FB6-A4DB-D67EB61032E2}" srcOrd="1" destOrd="0" presId="urn:microsoft.com/office/officeart/2005/8/layout/lProcess2"/>
    <dgm:cxn modelId="{A25D5711-B7C7-494F-8667-5ACF316F98CA}" srcId="{20EE3E3E-71B1-44DA-8E1F-C9523288A920}" destId="{22AF87A8-824A-4ECE-ADB6-EADE1C892672}" srcOrd="2" destOrd="0" parTransId="{A3D63A42-BE52-485B-AE06-CB13057D0A47}" sibTransId="{A8AE65DE-41CE-430C-8E69-DA09C3AB9E5B}"/>
    <dgm:cxn modelId="{8466EDCB-EBA5-4069-82EC-EAE43683ADF3}" type="presOf" srcId="{22AF87A8-824A-4ECE-ADB6-EADE1C892672}" destId="{71CE8010-1F4F-4D06-850D-F4837FBC17A4}" srcOrd="0" destOrd="0" presId="urn:microsoft.com/office/officeart/2005/8/layout/lProcess2"/>
    <dgm:cxn modelId="{1375848A-0EF2-492B-808B-6D2397E42642}" type="presOf" srcId="{86028B9F-C4B5-42C3-8CC1-0EA89A76D73D}" destId="{5322D80D-8AC7-43D9-95C5-4C9284B954C8}" srcOrd="0" destOrd="0" presId="urn:microsoft.com/office/officeart/2005/8/layout/lProcess2"/>
    <dgm:cxn modelId="{45F6A826-28C4-4DB2-9CDD-60CE4EEC19DB}" type="presOf" srcId="{20EE3E3E-71B1-44DA-8E1F-C9523288A920}" destId="{A682B462-663E-4072-B56F-7DD803D0F157}" srcOrd="1" destOrd="0" presId="urn:microsoft.com/office/officeart/2005/8/layout/lProcess2"/>
    <dgm:cxn modelId="{74DE6AD6-5149-496F-92F0-6C19487E998C}" type="presOf" srcId="{56D4B752-A70D-4F26-96D6-2DEC88B78A85}" destId="{12442F9A-74B1-43A7-9231-6AEEBA5ADB34}" srcOrd="0" destOrd="0" presId="urn:microsoft.com/office/officeart/2005/8/layout/lProcess2"/>
    <dgm:cxn modelId="{228CFDE9-AD06-4139-83F6-31F562F40B09}" type="presParOf" srcId="{AAF934B5-0AC1-49BB-A05B-DE9717E5EB98}" destId="{0105D142-E1F6-4D38-8A94-F31BE08A247B}" srcOrd="0" destOrd="0" presId="urn:microsoft.com/office/officeart/2005/8/layout/lProcess2"/>
    <dgm:cxn modelId="{726987A5-4F7D-4999-AB2A-9E6D5D020779}" type="presParOf" srcId="{0105D142-E1F6-4D38-8A94-F31BE08A247B}" destId="{765D8406-7862-4DC0-BD24-9E62F71F297E}" srcOrd="0" destOrd="0" presId="urn:microsoft.com/office/officeart/2005/8/layout/lProcess2"/>
    <dgm:cxn modelId="{819038A0-DA33-4881-B662-41940B04F409}" type="presParOf" srcId="{0105D142-E1F6-4D38-8A94-F31BE08A247B}" destId="{041FB4B7-F15C-4FB6-A4DB-D67EB61032E2}" srcOrd="1" destOrd="0" presId="urn:microsoft.com/office/officeart/2005/8/layout/lProcess2"/>
    <dgm:cxn modelId="{4E529E6A-7425-42C4-9479-5E3D721E5429}" type="presParOf" srcId="{0105D142-E1F6-4D38-8A94-F31BE08A247B}" destId="{D300C6F7-8F35-44BD-B11C-B258F1CEC5F7}" srcOrd="2" destOrd="0" presId="urn:microsoft.com/office/officeart/2005/8/layout/lProcess2"/>
    <dgm:cxn modelId="{C0E7EA18-34F6-45E4-A4C5-DD8B21DD1DF6}" type="presParOf" srcId="{D300C6F7-8F35-44BD-B11C-B258F1CEC5F7}" destId="{031D4C7B-8D0B-46D8-B900-534572079C36}" srcOrd="0" destOrd="0" presId="urn:microsoft.com/office/officeart/2005/8/layout/lProcess2"/>
    <dgm:cxn modelId="{684546B4-3192-445E-BABF-9F54E3BA4309}" type="presParOf" srcId="{031D4C7B-8D0B-46D8-B900-534572079C36}" destId="{1DA0C1B9-6207-44F4-AF87-7D5C357B8628}" srcOrd="0" destOrd="0" presId="urn:microsoft.com/office/officeart/2005/8/layout/lProcess2"/>
    <dgm:cxn modelId="{BBB62DDE-D467-46D3-ADE3-350D7C7E7646}" type="presParOf" srcId="{031D4C7B-8D0B-46D8-B900-534572079C36}" destId="{3493BFD0-09FE-439F-A193-C4A7285394F1}" srcOrd="1" destOrd="0" presId="urn:microsoft.com/office/officeart/2005/8/layout/lProcess2"/>
    <dgm:cxn modelId="{5A5EE514-6F51-46E7-AD03-00FBB6A47A02}" type="presParOf" srcId="{031D4C7B-8D0B-46D8-B900-534572079C36}" destId="{2234D0E0-472C-4816-AE16-44E9B0B17FA6}" srcOrd="2" destOrd="0" presId="urn:microsoft.com/office/officeart/2005/8/layout/lProcess2"/>
    <dgm:cxn modelId="{E836E247-ADBC-4568-9808-361285BBB5B5}" type="presParOf" srcId="{031D4C7B-8D0B-46D8-B900-534572079C36}" destId="{CF83AFF5-5002-4A4B-B6F8-EF88169069BD}" srcOrd="3" destOrd="0" presId="urn:microsoft.com/office/officeart/2005/8/layout/lProcess2"/>
    <dgm:cxn modelId="{E3F59635-3218-4230-84A0-198FC804DEA8}" type="presParOf" srcId="{031D4C7B-8D0B-46D8-B900-534572079C36}" destId="{D708C867-C46D-48AD-BE3F-DC9BB6B0E183}" srcOrd="4" destOrd="0" presId="urn:microsoft.com/office/officeart/2005/8/layout/lProcess2"/>
    <dgm:cxn modelId="{47FFE78F-954E-426A-AC55-661A3CCC4D64}" type="presParOf" srcId="{031D4C7B-8D0B-46D8-B900-534572079C36}" destId="{D7BBA212-14D2-473B-8CF5-055C2E32ADD8}" srcOrd="5" destOrd="0" presId="urn:microsoft.com/office/officeart/2005/8/layout/lProcess2"/>
    <dgm:cxn modelId="{B121945D-845E-4D86-A771-9ACF9CF2CEAD}" type="presParOf" srcId="{031D4C7B-8D0B-46D8-B900-534572079C36}" destId="{279DBCDD-3753-476C-BDF4-18ADFC1556E4}" srcOrd="6" destOrd="0" presId="urn:microsoft.com/office/officeart/2005/8/layout/lProcess2"/>
    <dgm:cxn modelId="{1965BC4B-7E13-420E-BA2A-9B1000335501}" type="presParOf" srcId="{031D4C7B-8D0B-46D8-B900-534572079C36}" destId="{35704311-1A60-48AA-9073-C9977DAAE725}" srcOrd="7" destOrd="0" presId="urn:microsoft.com/office/officeart/2005/8/layout/lProcess2"/>
    <dgm:cxn modelId="{9EB98F09-4984-4E4F-AA28-B5F5DC329874}" type="presParOf" srcId="{031D4C7B-8D0B-46D8-B900-534572079C36}" destId="{DFF17EF5-FEF1-4D1A-81DA-80B6A3682090}" srcOrd="8" destOrd="0" presId="urn:microsoft.com/office/officeart/2005/8/layout/lProcess2"/>
    <dgm:cxn modelId="{DAB790C7-94EF-436B-BB2C-C7FB79A2D8B8}" type="presParOf" srcId="{AAF934B5-0AC1-49BB-A05B-DE9717E5EB98}" destId="{CEE3597A-06D5-44CD-8C4E-51E9CF585FF5}" srcOrd="1" destOrd="0" presId="urn:microsoft.com/office/officeart/2005/8/layout/lProcess2"/>
    <dgm:cxn modelId="{3D755EFC-E6E5-46F6-82D1-72761DE95CA7}" type="presParOf" srcId="{AAF934B5-0AC1-49BB-A05B-DE9717E5EB98}" destId="{F54DE3C5-49AE-4AA7-B329-9F51863D41FC}" srcOrd="2" destOrd="0" presId="urn:microsoft.com/office/officeart/2005/8/layout/lProcess2"/>
    <dgm:cxn modelId="{ECA86AD2-8F1F-48C6-AEB6-979F275F6C15}" type="presParOf" srcId="{F54DE3C5-49AE-4AA7-B329-9F51863D41FC}" destId="{FA8FB279-6D42-4B92-B150-377C933EA1AA}" srcOrd="0" destOrd="0" presId="urn:microsoft.com/office/officeart/2005/8/layout/lProcess2"/>
    <dgm:cxn modelId="{493AEBE1-8D21-4DE2-8CE9-15A098021EB8}" type="presParOf" srcId="{F54DE3C5-49AE-4AA7-B329-9F51863D41FC}" destId="{A682B462-663E-4072-B56F-7DD803D0F157}" srcOrd="1" destOrd="0" presId="urn:microsoft.com/office/officeart/2005/8/layout/lProcess2"/>
    <dgm:cxn modelId="{377C4672-8920-4F90-8535-3CE9C6053BE6}" type="presParOf" srcId="{F54DE3C5-49AE-4AA7-B329-9F51863D41FC}" destId="{80EF4C59-F94B-46FF-ACAE-E3D03CA0DF53}" srcOrd="2" destOrd="0" presId="urn:microsoft.com/office/officeart/2005/8/layout/lProcess2"/>
    <dgm:cxn modelId="{95936B1A-F62E-4659-B1C9-87937D2F3E9A}" type="presParOf" srcId="{80EF4C59-F94B-46FF-ACAE-E3D03CA0DF53}" destId="{7543BFED-2027-4153-85D3-397D50C52A69}" srcOrd="0" destOrd="0" presId="urn:microsoft.com/office/officeart/2005/8/layout/lProcess2"/>
    <dgm:cxn modelId="{39274ABB-3CC0-47CF-9A33-246F1A92BEF4}" type="presParOf" srcId="{7543BFED-2027-4153-85D3-397D50C52A69}" destId="{1F593A31-00CE-49C7-9CA4-C0357D4CCAB3}" srcOrd="0" destOrd="0" presId="urn:microsoft.com/office/officeart/2005/8/layout/lProcess2"/>
    <dgm:cxn modelId="{022D590E-187A-4CB8-88AA-703FD3716B04}" type="presParOf" srcId="{7543BFED-2027-4153-85D3-397D50C52A69}" destId="{67A778FB-077A-46F2-AC1B-327C27AF58A2}" srcOrd="1" destOrd="0" presId="urn:microsoft.com/office/officeart/2005/8/layout/lProcess2"/>
    <dgm:cxn modelId="{FC38AE76-49C5-430A-9A73-C231794A2FC2}" type="presParOf" srcId="{7543BFED-2027-4153-85D3-397D50C52A69}" destId="{88361B03-F9BE-427E-A49A-BE4868B3C1BD}" srcOrd="2" destOrd="0" presId="urn:microsoft.com/office/officeart/2005/8/layout/lProcess2"/>
    <dgm:cxn modelId="{B8A63509-B220-4E91-BBBB-9B7CC357BF23}" type="presParOf" srcId="{7543BFED-2027-4153-85D3-397D50C52A69}" destId="{47D9C6B3-CE35-4238-A7AF-42459AC5CDD5}" srcOrd="3" destOrd="0" presId="urn:microsoft.com/office/officeart/2005/8/layout/lProcess2"/>
    <dgm:cxn modelId="{4EDEF8B6-70D1-409D-8D52-16ECF16CB56E}" type="presParOf" srcId="{7543BFED-2027-4153-85D3-397D50C52A69}" destId="{71CE8010-1F4F-4D06-850D-F4837FBC17A4}" srcOrd="4" destOrd="0" presId="urn:microsoft.com/office/officeart/2005/8/layout/lProcess2"/>
    <dgm:cxn modelId="{ED8ABB15-ADBC-4802-B01B-0EA6328B62ED}" type="presParOf" srcId="{7543BFED-2027-4153-85D3-397D50C52A69}" destId="{557EBE71-4418-4AFE-A040-1FA7DC31930C}" srcOrd="5" destOrd="0" presId="urn:microsoft.com/office/officeart/2005/8/layout/lProcess2"/>
    <dgm:cxn modelId="{67A9AF33-2CAD-4AC6-A3AD-6E92424A71AD}" type="presParOf" srcId="{7543BFED-2027-4153-85D3-397D50C52A69}" destId="{0A292DEB-B9F2-4921-901A-5C8CF19E7CBB}" srcOrd="6" destOrd="0" presId="urn:microsoft.com/office/officeart/2005/8/layout/lProcess2"/>
    <dgm:cxn modelId="{4C81F435-95B5-4509-9F74-8300B248E898}" type="presParOf" srcId="{AAF934B5-0AC1-49BB-A05B-DE9717E5EB98}" destId="{98822BE1-E3D1-494C-9FD8-20FA1901D5DB}" srcOrd="3" destOrd="0" presId="urn:microsoft.com/office/officeart/2005/8/layout/lProcess2"/>
    <dgm:cxn modelId="{36B69821-D93D-4C08-A4E6-C1274262A279}" type="presParOf" srcId="{AAF934B5-0AC1-49BB-A05B-DE9717E5EB98}" destId="{921468EC-7A79-42B5-849C-A0BC315F11B4}" srcOrd="4" destOrd="0" presId="urn:microsoft.com/office/officeart/2005/8/layout/lProcess2"/>
    <dgm:cxn modelId="{AB3B0669-91DE-4632-8100-25894A0862FE}" type="presParOf" srcId="{921468EC-7A79-42B5-849C-A0BC315F11B4}" destId="{5322D80D-8AC7-43D9-95C5-4C9284B954C8}" srcOrd="0" destOrd="0" presId="urn:microsoft.com/office/officeart/2005/8/layout/lProcess2"/>
    <dgm:cxn modelId="{9D082E8F-B43B-4C24-B688-F5A019F6826C}" type="presParOf" srcId="{921468EC-7A79-42B5-849C-A0BC315F11B4}" destId="{E5D261A1-0556-44D8-B3C7-39287ADB5522}" srcOrd="1" destOrd="0" presId="urn:microsoft.com/office/officeart/2005/8/layout/lProcess2"/>
    <dgm:cxn modelId="{4BEFBD1B-0D15-45E5-8D36-614EF1A2F328}" type="presParOf" srcId="{921468EC-7A79-42B5-849C-A0BC315F11B4}" destId="{951D05AA-E1F0-479B-93CE-E9D1B9367E48}" srcOrd="2" destOrd="0" presId="urn:microsoft.com/office/officeart/2005/8/layout/lProcess2"/>
    <dgm:cxn modelId="{61AC135F-76B8-4B51-B6DB-D355879FCBF8}" type="presParOf" srcId="{951D05AA-E1F0-479B-93CE-E9D1B9367E48}" destId="{53F7A84A-F306-4B9F-AFEA-859C78AD0A7F}" srcOrd="0" destOrd="0" presId="urn:microsoft.com/office/officeart/2005/8/layout/lProcess2"/>
    <dgm:cxn modelId="{C318729A-EDD2-4214-8837-BBBE4D4478AF}" type="presParOf" srcId="{53F7A84A-F306-4B9F-AFEA-859C78AD0A7F}" destId="{6A7213C2-368B-445A-B55B-3A7AEA7ED7E0}" srcOrd="0" destOrd="0" presId="urn:microsoft.com/office/officeart/2005/8/layout/lProcess2"/>
    <dgm:cxn modelId="{58F3B552-D329-4EF0-B140-7133F9FD9984}" type="presParOf" srcId="{53F7A84A-F306-4B9F-AFEA-859C78AD0A7F}" destId="{BCF013B8-62BC-492A-9095-D7CBE90B4211}" srcOrd="1" destOrd="0" presId="urn:microsoft.com/office/officeart/2005/8/layout/lProcess2"/>
    <dgm:cxn modelId="{A240894A-7EFB-4ECD-A572-157D89C4180A}" type="presParOf" srcId="{53F7A84A-F306-4B9F-AFEA-859C78AD0A7F}" destId="{21272190-5C15-4F14-BDF5-222EDE3436F2}" srcOrd="2" destOrd="0" presId="urn:microsoft.com/office/officeart/2005/8/layout/lProcess2"/>
    <dgm:cxn modelId="{2319EBA8-1A02-4B36-B181-C85CF29ADCE6}" type="presParOf" srcId="{53F7A84A-F306-4B9F-AFEA-859C78AD0A7F}" destId="{E8F989CC-3851-4AF5-B432-51A6B76BAC3C}" srcOrd="3" destOrd="0" presId="urn:microsoft.com/office/officeart/2005/8/layout/lProcess2"/>
    <dgm:cxn modelId="{786BA3C3-B2D2-4BB6-B522-EDE26E94424E}" type="presParOf" srcId="{53F7A84A-F306-4B9F-AFEA-859C78AD0A7F}" destId="{D15F6842-26FB-4EE2-BA5A-DD21F9E91C30}" srcOrd="4" destOrd="0" presId="urn:microsoft.com/office/officeart/2005/8/layout/lProcess2"/>
    <dgm:cxn modelId="{7BEE9B74-FE60-4C3F-ACF4-862E078BD8CA}" type="presParOf" srcId="{53F7A84A-F306-4B9F-AFEA-859C78AD0A7F}" destId="{1F3B0CFF-707E-4960-AAC1-518E5054575E}" srcOrd="5" destOrd="0" presId="urn:microsoft.com/office/officeart/2005/8/layout/lProcess2"/>
    <dgm:cxn modelId="{DEDA96AB-B93B-4B3F-B5F8-44443C95E139}" type="presParOf" srcId="{53F7A84A-F306-4B9F-AFEA-859C78AD0A7F}" destId="{12442F9A-74B1-43A7-9231-6AEEBA5ADB34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B01B3-230B-41F4-9E9F-B0B080E776C0}">
      <dsp:nvSpPr>
        <dsp:cNvPr id="0" name=""/>
        <dsp:cNvSpPr/>
      </dsp:nvSpPr>
      <dsp:spPr>
        <a:xfrm>
          <a:off x="0" y="2186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FC7AC-688C-4E77-ADFC-31E5C2191D1D}">
      <dsp:nvSpPr>
        <dsp:cNvPr id="0" name=""/>
        <dsp:cNvSpPr/>
      </dsp:nvSpPr>
      <dsp:spPr>
        <a:xfrm>
          <a:off x="0" y="2186"/>
          <a:ext cx="2131371" cy="728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Введение</a:t>
          </a:r>
        </a:p>
      </dsp:txBody>
      <dsp:txXfrm>
        <a:off x="0" y="2186"/>
        <a:ext cx="2131371" cy="728056"/>
      </dsp:txXfrm>
    </dsp:sp>
    <dsp:sp modelId="{F4CD80F9-4294-4517-A5BB-48180553828E}">
      <dsp:nvSpPr>
        <dsp:cNvPr id="0" name=""/>
        <dsp:cNvSpPr/>
      </dsp:nvSpPr>
      <dsp:spPr>
        <a:xfrm>
          <a:off x="0" y="730243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F6810-394E-41D0-97F1-8807999FF5AA}">
      <dsp:nvSpPr>
        <dsp:cNvPr id="0" name=""/>
        <dsp:cNvSpPr/>
      </dsp:nvSpPr>
      <dsp:spPr>
        <a:xfrm>
          <a:off x="0" y="730243"/>
          <a:ext cx="2131371" cy="2157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Глава 1. Управление профессиональным развитием педагогического работника по вопросам развития ЧГ школьника  на </a:t>
          </a:r>
          <a:r>
            <a:rPr lang="ru-RU" sz="1800" kern="1200" dirty="0" err="1"/>
            <a:t>предкурсовом</a:t>
          </a:r>
          <a:r>
            <a:rPr lang="ru-RU" sz="1800" kern="1200" dirty="0"/>
            <a:t> этапе</a:t>
          </a:r>
        </a:p>
      </dsp:txBody>
      <dsp:txXfrm>
        <a:off x="0" y="730243"/>
        <a:ext cx="2131371" cy="2157013"/>
      </dsp:txXfrm>
    </dsp:sp>
    <dsp:sp modelId="{3878D714-B313-441A-BB36-0AC527A45B49}">
      <dsp:nvSpPr>
        <dsp:cNvPr id="0" name=""/>
        <dsp:cNvSpPr/>
      </dsp:nvSpPr>
      <dsp:spPr>
        <a:xfrm>
          <a:off x="2291224" y="736177"/>
          <a:ext cx="8365633" cy="62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1.1. Анализ материалов ВШК, профессиональных дефицитов и образовательных запросов педагогических работников – кандидатов  на ПК в 2023 году </a:t>
          </a:r>
        </a:p>
      </dsp:txBody>
      <dsp:txXfrm>
        <a:off x="2291224" y="736177"/>
        <a:ext cx="8365633" cy="626671"/>
      </dsp:txXfrm>
    </dsp:sp>
    <dsp:sp modelId="{14F8DFCE-440D-4166-9A6E-9E532BF3B5B0}">
      <dsp:nvSpPr>
        <dsp:cNvPr id="0" name=""/>
        <dsp:cNvSpPr/>
      </dsp:nvSpPr>
      <dsp:spPr>
        <a:xfrm>
          <a:off x="2131371" y="1388247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317F1-05DF-483F-9913-7FB0F6805C57}">
      <dsp:nvSpPr>
        <dsp:cNvPr id="0" name=""/>
        <dsp:cNvSpPr/>
      </dsp:nvSpPr>
      <dsp:spPr>
        <a:xfrm>
          <a:off x="2291224" y="1419581"/>
          <a:ext cx="8365633" cy="776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1.2. Анализ </a:t>
          </a:r>
          <a:r>
            <a:rPr lang="ru-RU" sz="1600" kern="1200" dirty="0" smtClean="0"/>
            <a:t>результатов диагностики </a:t>
          </a:r>
          <a:r>
            <a:rPr lang="ru-RU" sz="1600" kern="1200" dirty="0"/>
            <a:t>профессиональных компетенций педагогических работников – кандидатов на ПК в 2023 году (ГАУ «Центр оценки профессионального мастерства и квалификации педагогов»).</a:t>
          </a:r>
        </a:p>
      </dsp:txBody>
      <dsp:txXfrm>
        <a:off x="2291224" y="1419581"/>
        <a:ext cx="8365633" cy="776809"/>
      </dsp:txXfrm>
    </dsp:sp>
    <dsp:sp modelId="{3117A5E6-3578-43A3-92A7-758E67548293}">
      <dsp:nvSpPr>
        <dsp:cNvPr id="0" name=""/>
        <dsp:cNvSpPr/>
      </dsp:nvSpPr>
      <dsp:spPr>
        <a:xfrm>
          <a:off x="2131371" y="2196390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9DAD2-F2CA-45A1-8523-C119245A0EFC}">
      <dsp:nvSpPr>
        <dsp:cNvPr id="0" name=""/>
        <dsp:cNvSpPr/>
      </dsp:nvSpPr>
      <dsp:spPr>
        <a:xfrm>
          <a:off x="2291224" y="2227724"/>
          <a:ext cx="8365633" cy="62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1.3. Рекомендации администрации и педагогического совета по определению задач профессионального развития учителя.</a:t>
          </a:r>
        </a:p>
      </dsp:txBody>
      <dsp:txXfrm>
        <a:off x="2291224" y="2227724"/>
        <a:ext cx="8365633" cy="626671"/>
      </dsp:txXfrm>
    </dsp:sp>
    <dsp:sp modelId="{83B5B0CA-B9EC-4A41-B861-ED7D9B9A6220}">
      <dsp:nvSpPr>
        <dsp:cNvPr id="0" name=""/>
        <dsp:cNvSpPr/>
      </dsp:nvSpPr>
      <dsp:spPr>
        <a:xfrm>
          <a:off x="2131371" y="2854395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78FBA3-81C6-4C19-BE7A-0A9D3D06CD59}">
      <dsp:nvSpPr>
        <dsp:cNvPr id="0" name=""/>
        <dsp:cNvSpPr/>
      </dsp:nvSpPr>
      <dsp:spPr>
        <a:xfrm>
          <a:off x="0" y="2887256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876CB-2CEB-4FE6-98B1-F4CFBF2A51C8}">
      <dsp:nvSpPr>
        <dsp:cNvPr id="0" name=""/>
        <dsp:cNvSpPr/>
      </dsp:nvSpPr>
      <dsp:spPr>
        <a:xfrm>
          <a:off x="0" y="2887256"/>
          <a:ext cx="2131371" cy="2157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Глава 2. Организационно-методическое сопровождение педагогического работника на </a:t>
          </a:r>
          <a:r>
            <a:rPr lang="ru-RU" sz="1800" kern="1200" dirty="0" err="1"/>
            <a:t>послекурсовом</a:t>
          </a:r>
          <a:r>
            <a:rPr lang="ru-RU" sz="1800" kern="1200" dirty="0"/>
            <a:t> этапе</a:t>
          </a:r>
        </a:p>
      </dsp:txBody>
      <dsp:txXfrm>
        <a:off x="0" y="2887256"/>
        <a:ext cx="2131371" cy="2157013"/>
      </dsp:txXfrm>
    </dsp:sp>
    <dsp:sp modelId="{6993BF5E-11C2-49AD-B96A-75B46D0D7BE6}">
      <dsp:nvSpPr>
        <dsp:cNvPr id="0" name=""/>
        <dsp:cNvSpPr/>
      </dsp:nvSpPr>
      <dsp:spPr>
        <a:xfrm>
          <a:off x="2291224" y="2920959"/>
          <a:ext cx="8365633" cy="67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2.1. Создание условий для реализации рекомендаций, полученных педагогическими работниками в период обучения на курсах повышения квалификации. </a:t>
          </a:r>
        </a:p>
      </dsp:txBody>
      <dsp:txXfrm>
        <a:off x="2291224" y="2920959"/>
        <a:ext cx="8365633" cy="674066"/>
      </dsp:txXfrm>
    </dsp:sp>
    <dsp:sp modelId="{6198EC34-9D9C-47C9-97DE-010CA20AC991}">
      <dsp:nvSpPr>
        <dsp:cNvPr id="0" name=""/>
        <dsp:cNvSpPr/>
      </dsp:nvSpPr>
      <dsp:spPr>
        <a:xfrm>
          <a:off x="2131371" y="3595026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DF2D3-D631-4004-A400-9A317440302B}">
      <dsp:nvSpPr>
        <dsp:cNvPr id="0" name=""/>
        <dsp:cNvSpPr/>
      </dsp:nvSpPr>
      <dsp:spPr>
        <a:xfrm>
          <a:off x="2291224" y="3628729"/>
          <a:ext cx="8365633" cy="67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2.2. Система организационно- методического сопровождения профессионального развития педагогических работников.</a:t>
          </a:r>
        </a:p>
      </dsp:txBody>
      <dsp:txXfrm>
        <a:off x="2291224" y="3628729"/>
        <a:ext cx="8365633" cy="674066"/>
      </dsp:txXfrm>
    </dsp:sp>
    <dsp:sp modelId="{033E6306-067C-42B5-A00C-F98F107E29A0}">
      <dsp:nvSpPr>
        <dsp:cNvPr id="0" name=""/>
        <dsp:cNvSpPr/>
      </dsp:nvSpPr>
      <dsp:spPr>
        <a:xfrm>
          <a:off x="2131371" y="4302796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3588D-5657-47B5-9FAC-F3E6C9066928}">
      <dsp:nvSpPr>
        <dsp:cNvPr id="0" name=""/>
        <dsp:cNvSpPr/>
      </dsp:nvSpPr>
      <dsp:spPr>
        <a:xfrm>
          <a:off x="2291224" y="4336499"/>
          <a:ext cx="8365633" cy="67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2.3. Реализация индивидуальных образовательных маршрутов педагогов (ИОМ)</a:t>
          </a:r>
        </a:p>
      </dsp:txBody>
      <dsp:txXfrm>
        <a:off x="2291224" y="4336499"/>
        <a:ext cx="8365633" cy="674066"/>
      </dsp:txXfrm>
    </dsp:sp>
    <dsp:sp modelId="{C4415678-2462-4C06-8137-45AB9A15AAF9}">
      <dsp:nvSpPr>
        <dsp:cNvPr id="0" name=""/>
        <dsp:cNvSpPr/>
      </dsp:nvSpPr>
      <dsp:spPr>
        <a:xfrm>
          <a:off x="2131371" y="5010566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F99DCF-62F1-430E-A87F-7BED9B3882A6}">
      <dsp:nvSpPr>
        <dsp:cNvPr id="0" name=""/>
        <dsp:cNvSpPr/>
      </dsp:nvSpPr>
      <dsp:spPr>
        <a:xfrm>
          <a:off x="0" y="5044269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CDFB5-C801-4BA2-9D67-C0CD85C21B5B}">
      <dsp:nvSpPr>
        <dsp:cNvPr id="0" name=""/>
        <dsp:cNvSpPr/>
      </dsp:nvSpPr>
      <dsp:spPr>
        <a:xfrm>
          <a:off x="0" y="5044269"/>
          <a:ext cx="2131371" cy="566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Выводы</a:t>
          </a:r>
        </a:p>
      </dsp:txBody>
      <dsp:txXfrm>
        <a:off x="0" y="5044269"/>
        <a:ext cx="2131371" cy="5667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E7CFAD-AB50-4FAD-A214-0E02E8F141D9}">
      <dsp:nvSpPr>
        <dsp:cNvPr id="0" name=""/>
        <dsp:cNvSpPr/>
      </dsp:nvSpPr>
      <dsp:spPr>
        <a:xfrm>
          <a:off x="0" y="3671026"/>
          <a:ext cx="7870445" cy="12049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Наличие консультанта или наставника из числа администрации или ШМО: </a:t>
          </a:r>
        </a:p>
      </dsp:txBody>
      <dsp:txXfrm>
        <a:off x="0" y="3671026"/>
        <a:ext cx="7870445" cy="650652"/>
      </dsp:txXfrm>
    </dsp:sp>
    <dsp:sp modelId="{5D61556C-9CF5-4AB0-92A7-58BA5A04C0EA}">
      <dsp:nvSpPr>
        <dsp:cNvPr id="0" name=""/>
        <dsp:cNvSpPr/>
      </dsp:nvSpPr>
      <dsp:spPr>
        <a:xfrm>
          <a:off x="21014" y="4213510"/>
          <a:ext cx="1967611" cy="55425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постановка задач </a:t>
          </a:r>
        </a:p>
      </dsp:txBody>
      <dsp:txXfrm>
        <a:off x="21014" y="4213510"/>
        <a:ext cx="1967611" cy="554259"/>
      </dsp:txXfrm>
    </dsp:sp>
    <dsp:sp modelId="{F56DF246-6717-4979-AB11-AB2CDABF84EE}">
      <dsp:nvSpPr>
        <dsp:cNvPr id="0" name=""/>
        <dsp:cNvSpPr/>
      </dsp:nvSpPr>
      <dsp:spPr>
        <a:xfrm>
          <a:off x="1967611" y="4213510"/>
          <a:ext cx="1967611" cy="55425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формулирование вопросов </a:t>
          </a:r>
        </a:p>
      </dsp:txBody>
      <dsp:txXfrm>
        <a:off x="1967611" y="4213510"/>
        <a:ext cx="1967611" cy="554259"/>
      </dsp:txXfrm>
    </dsp:sp>
    <dsp:sp modelId="{02BF6715-FE66-4A11-B6F9-9914E4438359}">
      <dsp:nvSpPr>
        <dsp:cNvPr id="0" name=""/>
        <dsp:cNvSpPr/>
      </dsp:nvSpPr>
      <dsp:spPr>
        <a:xfrm>
          <a:off x="3935222" y="4213510"/>
          <a:ext cx="1967611" cy="55425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микрофон – выключить, видео – включить</a:t>
          </a:r>
        </a:p>
      </dsp:txBody>
      <dsp:txXfrm>
        <a:off x="3935222" y="4213510"/>
        <a:ext cx="1967611" cy="554259"/>
      </dsp:txXfrm>
    </dsp:sp>
    <dsp:sp modelId="{2F627CB7-493B-4CA0-B4BA-3367387C770B}">
      <dsp:nvSpPr>
        <dsp:cNvPr id="0" name=""/>
        <dsp:cNvSpPr/>
      </dsp:nvSpPr>
      <dsp:spPr>
        <a:xfrm>
          <a:off x="5902833" y="4213510"/>
          <a:ext cx="1967611" cy="55425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идентификация аккаунта (Имя Отчество Фамилия) </a:t>
          </a:r>
        </a:p>
      </dsp:txBody>
      <dsp:txXfrm>
        <a:off x="5902833" y="4213510"/>
        <a:ext cx="1967611" cy="554259"/>
      </dsp:txXfrm>
    </dsp:sp>
    <dsp:sp modelId="{D3370AB0-3F2C-41C4-B6DC-5FFA469B9938}">
      <dsp:nvSpPr>
        <dsp:cNvPr id="0" name=""/>
        <dsp:cNvSpPr/>
      </dsp:nvSpPr>
      <dsp:spPr>
        <a:xfrm rot="10800000">
          <a:off x="0" y="1835944"/>
          <a:ext cx="7870445" cy="1853155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Обеспечение оборудованного рабочего места учителя (стол, стул, рабочая тетрадь, ПК с лицензионным ПО и </a:t>
          </a:r>
          <a:r>
            <a:rPr lang="en-US" sz="1800" kern="1200"/>
            <a:t>web</a:t>
          </a:r>
          <a:r>
            <a:rPr lang="ru-RU" sz="1800" kern="1200"/>
            <a:t>-камерой, микрофоном, …)</a:t>
          </a:r>
          <a:endParaRPr lang="ru-RU" sz="1800" kern="1200" dirty="0"/>
        </a:p>
      </dsp:txBody>
      <dsp:txXfrm rot="10800000">
        <a:off x="0" y="1835944"/>
        <a:ext cx="7870445" cy="1204125"/>
      </dsp:txXfrm>
    </dsp:sp>
    <dsp:sp modelId="{7A336EF5-4C92-4F66-819C-6AC190C10432}">
      <dsp:nvSpPr>
        <dsp:cNvPr id="0" name=""/>
        <dsp:cNvSpPr/>
      </dsp:nvSpPr>
      <dsp:spPr>
        <a:xfrm rot="10800000">
          <a:off x="0" y="862"/>
          <a:ext cx="7870445" cy="1853155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Освобождение  педагога  от работы на период обучения по программам ДПО</a:t>
          </a:r>
        </a:p>
      </dsp:txBody>
      <dsp:txXfrm rot="10800000">
        <a:off x="0" y="862"/>
        <a:ext cx="7870445" cy="1204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B01B3-230B-41F4-9E9F-B0B080E776C0}">
      <dsp:nvSpPr>
        <dsp:cNvPr id="0" name=""/>
        <dsp:cNvSpPr/>
      </dsp:nvSpPr>
      <dsp:spPr>
        <a:xfrm>
          <a:off x="0" y="2186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FC7AC-688C-4E77-ADFC-31E5C2191D1D}">
      <dsp:nvSpPr>
        <dsp:cNvPr id="0" name=""/>
        <dsp:cNvSpPr/>
      </dsp:nvSpPr>
      <dsp:spPr>
        <a:xfrm>
          <a:off x="0" y="2186"/>
          <a:ext cx="2131371" cy="728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Введение</a:t>
          </a:r>
          <a:endParaRPr lang="ru-RU" sz="1800" kern="1200" dirty="0"/>
        </a:p>
      </dsp:txBody>
      <dsp:txXfrm>
        <a:off x="0" y="2186"/>
        <a:ext cx="2131371" cy="728056"/>
      </dsp:txXfrm>
    </dsp:sp>
    <dsp:sp modelId="{E4C6A743-6421-4FEA-B1E6-B09D8F5F66EB}">
      <dsp:nvSpPr>
        <dsp:cNvPr id="0" name=""/>
        <dsp:cNvSpPr/>
      </dsp:nvSpPr>
      <dsp:spPr>
        <a:xfrm>
          <a:off x="0" y="730243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F6C1F-5390-451B-A2C7-F9A0F8EC3BAF}">
      <dsp:nvSpPr>
        <dsp:cNvPr id="0" name=""/>
        <dsp:cNvSpPr/>
      </dsp:nvSpPr>
      <dsp:spPr>
        <a:xfrm>
          <a:off x="0" y="730243"/>
          <a:ext cx="2131371" cy="2157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Глава 1. Современные методы диагностики профессиональных затруднений педагогических работников</a:t>
          </a:r>
        </a:p>
      </dsp:txBody>
      <dsp:txXfrm>
        <a:off x="0" y="730243"/>
        <a:ext cx="2131371" cy="2157013"/>
      </dsp:txXfrm>
    </dsp:sp>
    <dsp:sp modelId="{765A536F-F8DC-4321-B144-84BAFEE85D8E}">
      <dsp:nvSpPr>
        <dsp:cNvPr id="0" name=""/>
        <dsp:cNvSpPr/>
      </dsp:nvSpPr>
      <dsp:spPr>
        <a:xfrm>
          <a:off x="2224550" y="801508"/>
          <a:ext cx="8365633" cy="62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1.1. Методика исследования  профессиональных дефицитов педагогических работников по вопросам развития читательской грамотности школьников в процессе образовательной деятельности</a:t>
          </a:r>
        </a:p>
      </dsp:txBody>
      <dsp:txXfrm>
        <a:off x="2224550" y="801508"/>
        <a:ext cx="8365633" cy="626671"/>
      </dsp:txXfrm>
    </dsp:sp>
    <dsp:sp modelId="{D16FBB89-A796-4F61-9750-88215B67B42D}">
      <dsp:nvSpPr>
        <dsp:cNvPr id="0" name=""/>
        <dsp:cNvSpPr/>
      </dsp:nvSpPr>
      <dsp:spPr>
        <a:xfrm>
          <a:off x="2131371" y="1388247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29544-1F2E-41AA-9FE2-3E235955A81B}">
      <dsp:nvSpPr>
        <dsp:cNvPr id="0" name=""/>
        <dsp:cNvSpPr/>
      </dsp:nvSpPr>
      <dsp:spPr>
        <a:xfrm>
          <a:off x="2274409" y="1391475"/>
          <a:ext cx="8365633" cy="776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1.2. Взаимодействие с ГАУ «Центр оценки профессионального мастерства и квалификации педагогов») по вопросам оценки профессиональной компетентности педагогических работников</a:t>
          </a:r>
        </a:p>
      </dsp:txBody>
      <dsp:txXfrm>
        <a:off x="2274409" y="1391475"/>
        <a:ext cx="8365633" cy="776809"/>
      </dsp:txXfrm>
    </dsp:sp>
    <dsp:sp modelId="{F5A28EFB-2D74-4D5A-80FA-464B43508C24}">
      <dsp:nvSpPr>
        <dsp:cNvPr id="0" name=""/>
        <dsp:cNvSpPr/>
      </dsp:nvSpPr>
      <dsp:spPr>
        <a:xfrm>
          <a:off x="2131371" y="2196390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21CCF3-9B73-41B3-8238-F51E4CC8A0F4}">
      <dsp:nvSpPr>
        <dsp:cNvPr id="0" name=""/>
        <dsp:cNvSpPr/>
      </dsp:nvSpPr>
      <dsp:spPr>
        <a:xfrm>
          <a:off x="2281771" y="2253887"/>
          <a:ext cx="8365633" cy="62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1.3. Педагогическая   администрация и органы коллегиального управления образовательной организацией как субъекты управления  профессиональным развитием учителя.</a:t>
          </a:r>
        </a:p>
      </dsp:txBody>
      <dsp:txXfrm>
        <a:off x="2281771" y="2253887"/>
        <a:ext cx="8365633" cy="626671"/>
      </dsp:txXfrm>
    </dsp:sp>
    <dsp:sp modelId="{3BB5C94F-4F01-4F20-A240-0A4805C40FFF}">
      <dsp:nvSpPr>
        <dsp:cNvPr id="0" name=""/>
        <dsp:cNvSpPr/>
      </dsp:nvSpPr>
      <dsp:spPr>
        <a:xfrm>
          <a:off x="2131371" y="2854395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C0992-8937-4CE0-8B30-CAF1C94500E3}">
      <dsp:nvSpPr>
        <dsp:cNvPr id="0" name=""/>
        <dsp:cNvSpPr/>
      </dsp:nvSpPr>
      <dsp:spPr>
        <a:xfrm>
          <a:off x="0" y="2887256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5E2AD-57C6-431D-8445-7321725F7963}">
      <dsp:nvSpPr>
        <dsp:cNvPr id="0" name=""/>
        <dsp:cNvSpPr/>
      </dsp:nvSpPr>
      <dsp:spPr>
        <a:xfrm>
          <a:off x="0" y="2887256"/>
          <a:ext cx="2131371" cy="2157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Глава 2. Управление профессиональным развитием учителя в условиях взаимодействия школы и организации ДПО</a:t>
          </a:r>
        </a:p>
      </dsp:txBody>
      <dsp:txXfrm>
        <a:off x="0" y="2887256"/>
        <a:ext cx="2131371" cy="2157013"/>
      </dsp:txXfrm>
    </dsp:sp>
    <dsp:sp modelId="{F2507379-057F-4451-9934-2942690DD385}">
      <dsp:nvSpPr>
        <dsp:cNvPr id="0" name=""/>
        <dsp:cNvSpPr/>
      </dsp:nvSpPr>
      <dsp:spPr>
        <a:xfrm>
          <a:off x="2291224" y="2920959"/>
          <a:ext cx="8365633" cy="67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2.1. Методическое сопровождение взаимодействия учителя и организации ДПО по вопросам профессионального развития учителя</a:t>
          </a:r>
        </a:p>
      </dsp:txBody>
      <dsp:txXfrm>
        <a:off x="2291224" y="2920959"/>
        <a:ext cx="8365633" cy="674066"/>
      </dsp:txXfrm>
    </dsp:sp>
    <dsp:sp modelId="{89FC8C53-6ACD-4455-BE69-037291147959}">
      <dsp:nvSpPr>
        <dsp:cNvPr id="0" name=""/>
        <dsp:cNvSpPr/>
      </dsp:nvSpPr>
      <dsp:spPr>
        <a:xfrm>
          <a:off x="2131371" y="3595026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C2C08-3163-4DAF-87B4-6AFB6FB0A61F}">
      <dsp:nvSpPr>
        <dsp:cNvPr id="0" name=""/>
        <dsp:cNvSpPr/>
      </dsp:nvSpPr>
      <dsp:spPr>
        <a:xfrm>
          <a:off x="2291224" y="3628729"/>
          <a:ext cx="8365633" cy="67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2.2. Система организационно- методического сопровождения профессионального развития учителя в  педагогическом коллективе.</a:t>
          </a:r>
        </a:p>
      </dsp:txBody>
      <dsp:txXfrm>
        <a:off x="2291224" y="3628729"/>
        <a:ext cx="8365633" cy="674066"/>
      </dsp:txXfrm>
    </dsp:sp>
    <dsp:sp modelId="{AB844BAE-680D-4883-B8D1-E9E4001AE304}">
      <dsp:nvSpPr>
        <dsp:cNvPr id="0" name=""/>
        <dsp:cNvSpPr/>
      </dsp:nvSpPr>
      <dsp:spPr>
        <a:xfrm>
          <a:off x="2131371" y="4302796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C8530-1487-452A-9C8C-9447496075B4}">
      <dsp:nvSpPr>
        <dsp:cNvPr id="0" name=""/>
        <dsp:cNvSpPr/>
      </dsp:nvSpPr>
      <dsp:spPr>
        <a:xfrm>
          <a:off x="2291224" y="4336499"/>
          <a:ext cx="8365633" cy="67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2.3. Реализация индивидуальных образовательных маршрутов педагогов (ИОМ).</a:t>
          </a:r>
        </a:p>
      </dsp:txBody>
      <dsp:txXfrm>
        <a:off x="2291224" y="4336499"/>
        <a:ext cx="8365633" cy="674066"/>
      </dsp:txXfrm>
    </dsp:sp>
    <dsp:sp modelId="{A169BE27-BFDE-4F5C-86A1-E0E47DDD39E3}">
      <dsp:nvSpPr>
        <dsp:cNvPr id="0" name=""/>
        <dsp:cNvSpPr/>
      </dsp:nvSpPr>
      <dsp:spPr>
        <a:xfrm>
          <a:off x="2131371" y="5010566"/>
          <a:ext cx="85254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4B4D8-D417-44DB-B2E7-F48AB03F8231}">
      <dsp:nvSpPr>
        <dsp:cNvPr id="0" name=""/>
        <dsp:cNvSpPr/>
      </dsp:nvSpPr>
      <dsp:spPr>
        <a:xfrm>
          <a:off x="0" y="5044269"/>
          <a:ext cx="1065685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F4030-12FA-4FBF-8C20-3B34BB2295DB}">
      <dsp:nvSpPr>
        <dsp:cNvPr id="0" name=""/>
        <dsp:cNvSpPr/>
      </dsp:nvSpPr>
      <dsp:spPr>
        <a:xfrm>
          <a:off x="0" y="5044269"/>
          <a:ext cx="2131371" cy="566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Выводы</a:t>
          </a:r>
        </a:p>
      </dsp:txBody>
      <dsp:txXfrm>
        <a:off x="0" y="5044269"/>
        <a:ext cx="2131371" cy="5667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B01B3-230B-41F4-9E9F-B0B080E776C0}">
      <dsp:nvSpPr>
        <dsp:cNvPr id="0" name=""/>
        <dsp:cNvSpPr/>
      </dsp:nvSpPr>
      <dsp:spPr>
        <a:xfrm>
          <a:off x="0" y="2404"/>
          <a:ext cx="10664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FC7AC-688C-4E77-ADFC-31E5C2191D1D}">
      <dsp:nvSpPr>
        <dsp:cNvPr id="0" name=""/>
        <dsp:cNvSpPr/>
      </dsp:nvSpPr>
      <dsp:spPr>
        <a:xfrm>
          <a:off x="0" y="2404"/>
          <a:ext cx="2132886" cy="800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Введение</a:t>
          </a:r>
        </a:p>
      </dsp:txBody>
      <dsp:txXfrm>
        <a:off x="0" y="2404"/>
        <a:ext cx="2132886" cy="800643"/>
      </dsp:txXfrm>
    </dsp:sp>
    <dsp:sp modelId="{F4CD80F9-4294-4517-A5BB-48180553828E}">
      <dsp:nvSpPr>
        <dsp:cNvPr id="0" name=""/>
        <dsp:cNvSpPr/>
      </dsp:nvSpPr>
      <dsp:spPr>
        <a:xfrm>
          <a:off x="0" y="803047"/>
          <a:ext cx="10664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F6810-394E-41D0-97F1-8807999FF5AA}">
      <dsp:nvSpPr>
        <dsp:cNvPr id="0" name=""/>
        <dsp:cNvSpPr/>
      </dsp:nvSpPr>
      <dsp:spPr>
        <a:xfrm>
          <a:off x="0" y="803047"/>
          <a:ext cx="2132886" cy="237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Глава 1. Современные модели  системы непрерывного повышения профессионального мастерства учителя</a:t>
          </a:r>
        </a:p>
      </dsp:txBody>
      <dsp:txXfrm>
        <a:off x="0" y="803047"/>
        <a:ext cx="2132886" cy="2372064"/>
      </dsp:txXfrm>
    </dsp:sp>
    <dsp:sp modelId="{3878D714-B313-441A-BB36-0AC527A45B49}">
      <dsp:nvSpPr>
        <dsp:cNvPr id="0" name=""/>
        <dsp:cNvSpPr/>
      </dsp:nvSpPr>
      <dsp:spPr>
        <a:xfrm>
          <a:off x="2292852" y="750493"/>
          <a:ext cx="8371579" cy="626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1.1. Проблемы и предпосылки создания системы непрерывного повышения профессионального мастерства </a:t>
          </a:r>
          <a:r>
            <a:rPr lang="ru-RU" sz="1700" kern="1200"/>
            <a:t>педагогических работников </a:t>
          </a:r>
          <a:endParaRPr lang="ru-RU" sz="1700" kern="1200" dirty="0"/>
        </a:p>
      </dsp:txBody>
      <dsp:txXfrm>
        <a:off x="2292852" y="750493"/>
        <a:ext cx="8371579" cy="626605"/>
      </dsp:txXfrm>
    </dsp:sp>
    <dsp:sp modelId="{14F8DFCE-440D-4166-9A6E-9E532BF3B5B0}">
      <dsp:nvSpPr>
        <dsp:cNvPr id="0" name=""/>
        <dsp:cNvSpPr/>
      </dsp:nvSpPr>
      <dsp:spPr>
        <a:xfrm>
          <a:off x="2132886" y="1460982"/>
          <a:ext cx="853154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317F1-05DF-483F-9913-7FB0F6805C57}">
      <dsp:nvSpPr>
        <dsp:cNvPr id="0" name=""/>
        <dsp:cNvSpPr/>
      </dsp:nvSpPr>
      <dsp:spPr>
        <a:xfrm>
          <a:off x="2276026" y="1290997"/>
          <a:ext cx="8371579" cy="991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1.2. Методика диагностики профессиональных затруднений педагогических работников по вопросам развития ЧГ школьников на базе ГАУ «Центр оценки профессионального мастерства и квалификации педагогов»).</a:t>
          </a:r>
        </a:p>
      </dsp:txBody>
      <dsp:txXfrm>
        <a:off x="2276026" y="1290997"/>
        <a:ext cx="8371579" cy="991320"/>
      </dsp:txXfrm>
    </dsp:sp>
    <dsp:sp modelId="{3117A5E6-3578-43A3-92A7-758E67548293}">
      <dsp:nvSpPr>
        <dsp:cNvPr id="0" name=""/>
        <dsp:cNvSpPr/>
      </dsp:nvSpPr>
      <dsp:spPr>
        <a:xfrm>
          <a:off x="2132886" y="2483633"/>
          <a:ext cx="853154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9DAD2-F2CA-45A1-8523-C119245A0EFC}">
      <dsp:nvSpPr>
        <dsp:cNvPr id="0" name=""/>
        <dsp:cNvSpPr/>
      </dsp:nvSpPr>
      <dsp:spPr>
        <a:xfrm>
          <a:off x="2284481" y="2137045"/>
          <a:ext cx="8371579" cy="626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1.3. Педагогическая   администрация и органы коллегиального управления образовательной организацией как субъекты управления  профессиональным развитием учителя.</a:t>
          </a:r>
        </a:p>
      </dsp:txBody>
      <dsp:txXfrm>
        <a:off x="2284481" y="2137045"/>
        <a:ext cx="8371579" cy="626605"/>
      </dsp:txXfrm>
    </dsp:sp>
    <dsp:sp modelId="{83B5B0CA-B9EC-4A41-B861-ED7D9B9A6220}">
      <dsp:nvSpPr>
        <dsp:cNvPr id="0" name=""/>
        <dsp:cNvSpPr/>
      </dsp:nvSpPr>
      <dsp:spPr>
        <a:xfrm>
          <a:off x="2132886" y="3141568"/>
          <a:ext cx="853154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78FBA3-81C6-4C19-BE7A-0A9D3D06CD59}">
      <dsp:nvSpPr>
        <dsp:cNvPr id="0" name=""/>
        <dsp:cNvSpPr/>
      </dsp:nvSpPr>
      <dsp:spPr>
        <a:xfrm>
          <a:off x="0" y="3175112"/>
          <a:ext cx="10664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876CB-2CEB-4FE6-98B1-F4CFBF2A51C8}">
      <dsp:nvSpPr>
        <dsp:cNvPr id="0" name=""/>
        <dsp:cNvSpPr/>
      </dsp:nvSpPr>
      <dsp:spPr>
        <a:xfrm>
          <a:off x="0" y="3175112"/>
          <a:ext cx="2132886" cy="237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Глава 2. Управление профессиональным развитием учителя в условиях взаимодействия школы и организации ДПО</a:t>
          </a:r>
        </a:p>
      </dsp:txBody>
      <dsp:txXfrm>
        <a:off x="0" y="3175112"/>
        <a:ext cx="2132886" cy="2372064"/>
      </dsp:txXfrm>
    </dsp:sp>
    <dsp:sp modelId="{6993BF5E-11C2-49AD-B96A-75B46D0D7BE6}">
      <dsp:nvSpPr>
        <dsp:cNvPr id="0" name=""/>
        <dsp:cNvSpPr/>
      </dsp:nvSpPr>
      <dsp:spPr>
        <a:xfrm>
          <a:off x="2292852" y="3212175"/>
          <a:ext cx="8371579" cy="741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2.1. Методическое сопровождение взаимодействия учителя и организации ДПО по вопросам профессионального развития учителя</a:t>
          </a:r>
        </a:p>
      </dsp:txBody>
      <dsp:txXfrm>
        <a:off x="2292852" y="3212175"/>
        <a:ext cx="8371579" cy="741270"/>
      </dsp:txXfrm>
    </dsp:sp>
    <dsp:sp modelId="{6198EC34-9D9C-47C9-97DE-010CA20AC991}">
      <dsp:nvSpPr>
        <dsp:cNvPr id="0" name=""/>
        <dsp:cNvSpPr/>
      </dsp:nvSpPr>
      <dsp:spPr>
        <a:xfrm>
          <a:off x="2132886" y="3953446"/>
          <a:ext cx="853154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DF2D3-D631-4004-A400-9A317440302B}">
      <dsp:nvSpPr>
        <dsp:cNvPr id="0" name=""/>
        <dsp:cNvSpPr/>
      </dsp:nvSpPr>
      <dsp:spPr>
        <a:xfrm>
          <a:off x="2292852" y="3990509"/>
          <a:ext cx="8371579" cy="741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2.2. Система организационно- методического сопровождения профессионального развития учителя в  педагогическом коллективе. (Вариант: Организация взаимодействия педагогических коллективов с опорными школами по вопросам развития профессиональной компетентности педагогических работников) </a:t>
          </a:r>
        </a:p>
      </dsp:txBody>
      <dsp:txXfrm>
        <a:off x="2292852" y="3990509"/>
        <a:ext cx="8371579" cy="741270"/>
      </dsp:txXfrm>
    </dsp:sp>
    <dsp:sp modelId="{033E6306-067C-42B5-A00C-F98F107E29A0}">
      <dsp:nvSpPr>
        <dsp:cNvPr id="0" name=""/>
        <dsp:cNvSpPr/>
      </dsp:nvSpPr>
      <dsp:spPr>
        <a:xfrm>
          <a:off x="2132886" y="4731779"/>
          <a:ext cx="853154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3588D-5657-47B5-9FAC-F3E6C9066928}">
      <dsp:nvSpPr>
        <dsp:cNvPr id="0" name=""/>
        <dsp:cNvSpPr/>
      </dsp:nvSpPr>
      <dsp:spPr>
        <a:xfrm>
          <a:off x="2292852" y="4768843"/>
          <a:ext cx="8371579" cy="741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2.3. Реализация индивидуальных образовательных маршрутов педагогов (ИОМ).</a:t>
          </a:r>
        </a:p>
      </dsp:txBody>
      <dsp:txXfrm>
        <a:off x="2292852" y="4768843"/>
        <a:ext cx="8371579" cy="741270"/>
      </dsp:txXfrm>
    </dsp:sp>
    <dsp:sp modelId="{C4415678-2462-4C06-8137-45AB9A15AAF9}">
      <dsp:nvSpPr>
        <dsp:cNvPr id="0" name=""/>
        <dsp:cNvSpPr/>
      </dsp:nvSpPr>
      <dsp:spPr>
        <a:xfrm>
          <a:off x="2132886" y="5510113"/>
          <a:ext cx="853154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F99DCF-62F1-430E-A87F-7BED9B3882A6}">
      <dsp:nvSpPr>
        <dsp:cNvPr id="0" name=""/>
        <dsp:cNvSpPr/>
      </dsp:nvSpPr>
      <dsp:spPr>
        <a:xfrm>
          <a:off x="0" y="5547177"/>
          <a:ext cx="10664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CDFB5-C801-4BA2-9D67-C0CD85C21B5B}">
      <dsp:nvSpPr>
        <dsp:cNvPr id="0" name=""/>
        <dsp:cNvSpPr/>
      </dsp:nvSpPr>
      <dsp:spPr>
        <a:xfrm>
          <a:off x="0" y="5547177"/>
          <a:ext cx="2132886" cy="6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Выводы</a:t>
          </a:r>
        </a:p>
      </dsp:txBody>
      <dsp:txXfrm>
        <a:off x="0" y="5547177"/>
        <a:ext cx="2132886" cy="6232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FC28B7-7D4E-46F8-B0C3-BD2C7C048246}">
      <dsp:nvSpPr>
        <dsp:cNvPr id="0" name=""/>
        <dsp:cNvSpPr/>
      </dsp:nvSpPr>
      <dsp:spPr>
        <a:xfrm>
          <a:off x="97353" y="2209"/>
          <a:ext cx="4164806" cy="24988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Анализ профессиональных затруднений учителя со стороны администрации школы</a:t>
          </a:r>
        </a:p>
      </dsp:txBody>
      <dsp:txXfrm>
        <a:off x="97353" y="2209"/>
        <a:ext cx="4164806" cy="2498883"/>
      </dsp:txXfrm>
    </dsp:sp>
    <dsp:sp modelId="{DC0A3D1C-A067-41A2-93D5-14A494E580D3}">
      <dsp:nvSpPr>
        <dsp:cNvPr id="0" name=""/>
        <dsp:cNvSpPr/>
      </dsp:nvSpPr>
      <dsp:spPr>
        <a:xfrm>
          <a:off x="4678640" y="2209"/>
          <a:ext cx="4164806" cy="24988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Рекомендации администрации образовательной организации по преодолению затруднений учителя</a:t>
          </a:r>
        </a:p>
      </dsp:txBody>
      <dsp:txXfrm>
        <a:off x="4678640" y="2209"/>
        <a:ext cx="4164806" cy="2498883"/>
      </dsp:txXfrm>
    </dsp:sp>
    <dsp:sp modelId="{BF0B0907-1311-4AAD-8D64-211C2055E1B3}">
      <dsp:nvSpPr>
        <dsp:cNvPr id="0" name=""/>
        <dsp:cNvSpPr/>
      </dsp:nvSpPr>
      <dsp:spPr>
        <a:xfrm>
          <a:off x="2387996" y="2917573"/>
          <a:ext cx="4164806" cy="24988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Рекомендации методического совета школы, муниципального методического объединения учителей (Желательно персонально)</a:t>
          </a:r>
        </a:p>
      </dsp:txBody>
      <dsp:txXfrm>
        <a:off x="2387996" y="2917573"/>
        <a:ext cx="4164806" cy="24988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704CE-60BD-4195-9A0C-14CF4E2D08A6}">
      <dsp:nvSpPr>
        <dsp:cNvPr id="0" name=""/>
        <dsp:cNvSpPr/>
      </dsp:nvSpPr>
      <dsp:spPr>
        <a:xfrm>
          <a:off x="0" y="511533"/>
          <a:ext cx="10140949" cy="75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0F62B7-8F40-451D-8006-B7B7C3DF0839}">
      <dsp:nvSpPr>
        <dsp:cNvPr id="0" name=""/>
        <dsp:cNvSpPr/>
      </dsp:nvSpPr>
      <dsp:spPr>
        <a:xfrm>
          <a:off x="507047" y="68733"/>
          <a:ext cx="9447045" cy="88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313" tIns="0" rIns="26831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/>
            <a:t>Обсуждение в педагогическом коллективе рекомендаций по формированию индивидуального плана работы по преодолению профессиональных дефицитов в период обучения учителя на курсах </a:t>
          </a:r>
        </a:p>
      </dsp:txBody>
      <dsp:txXfrm>
        <a:off x="550278" y="111964"/>
        <a:ext cx="9360583" cy="799138"/>
      </dsp:txXfrm>
    </dsp:sp>
    <dsp:sp modelId="{2C53D862-1E15-4CB3-A714-FD7042003926}">
      <dsp:nvSpPr>
        <dsp:cNvPr id="0" name=""/>
        <dsp:cNvSpPr/>
      </dsp:nvSpPr>
      <dsp:spPr>
        <a:xfrm>
          <a:off x="0" y="1872333"/>
          <a:ext cx="10140949" cy="75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545EE6-77CB-41E1-98E6-794A3F239121}">
      <dsp:nvSpPr>
        <dsp:cNvPr id="0" name=""/>
        <dsp:cNvSpPr/>
      </dsp:nvSpPr>
      <dsp:spPr>
        <a:xfrm>
          <a:off x="507047" y="1429533"/>
          <a:ext cx="9447045" cy="88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313" tIns="0" rIns="26831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Обсуждение темы, состава проектной команды, консультанта со стороны коллектива  и основных задач проектной работы учителя на предстоящих курсах ПК</a:t>
          </a:r>
        </a:p>
      </dsp:txBody>
      <dsp:txXfrm>
        <a:off x="550278" y="1472764"/>
        <a:ext cx="9360583" cy="799138"/>
      </dsp:txXfrm>
    </dsp:sp>
    <dsp:sp modelId="{B9F4FFF4-A45D-4E4F-841A-10A322F30601}">
      <dsp:nvSpPr>
        <dsp:cNvPr id="0" name=""/>
        <dsp:cNvSpPr/>
      </dsp:nvSpPr>
      <dsp:spPr>
        <a:xfrm>
          <a:off x="0" y="3233133"/>
          <a:ext cx="10140949" cy="75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DFFC76-F305-48E7-8880-8D2C51547B22}">
      <dsp:nvSpPr>
        <dsp:cNvPr id="0" name=""/>
        <dsp:cNvSpPr/>
      </dsp:nvSpPr>
      <dsp:spPr>
        <a:xfrm>
          <a:off x="507047" y="2790333"/>
          <a:ext cx="9447045" cy="88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313" tIns="0" rIns="26831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Направление в адрес организаторов курсов предложений и рекомендаций, обусловленных профессиональными дефицитами учителя</a:t>
          </a:r>
        </a:p>
      </dsp:txBody>
      <dsp:txXfrm>
        <a:off x="550278" y="2833564"/>
        <a:ext cx="9360583" cy="799138"/>
      </dsp:txXfrm>
    </dsp:sp>
    <dsp:sp modelId="{3CC1D64F-D991-48D1-888D-07825ED0B447}">
      <dsp:nvSpPr>
        <dsp:cNvPr id="0" name=""/>
        <dsp:cNvSpPr/>
      </dsp:nvSpPr>
      <dsp:spPr>
        <a:xfrm>
          <a:off x="0" y="4593933"/>
          <a:ext cx="10140949" cy="75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4DA4567-4E3E-432D-A0B8-4E2ED96132AB}">
      <dsp:nvSpPr>
        <dsp:cNvPr id="0" name=""/>
        <dsp:cNvSpPr/>
      </dsp:nvSpPr>
      <dsp:spPr>
        <a:xfrm>
          <a:off x="507047" y="4151133"/>
          <a:ext cx="9447045" cy="88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313" tIns="0" rIns="26831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/>
            <a:t>Разработка программы внедрения  рекомендаций проекта в практику работы школы.</a:t>
          </a:r>
          <a:endParaRPr lang="ru-RU" sz="1600" kern="1200" dirty="0"/>
        </a:p>
      </dsp:txBody>
      <dsp:txXfrm>
        <a:off x="550278" y="4194364"/>
        <a:ext cx="9360583" cy="7991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F425B-FD43-49B0-A2A0-6E713D919635}">
      <dsp:nvSpPr>
        <dsp:cNvPr id="0" name=""/>
        <dsp:cNvSpPr/>
      </dsp:nvSpPr>
      <dsp:spPr>
        <a:xfrm>
          <a:off x="3112" y="0"/>
          <a:ext cx="4173835" cy="42335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Разработка программы </a:t>
          </a:r>
          <a:r>
            <a:rPr lang="ru-RU" sz="3000" kern="1200" dirty="0" err="1"/>
            <a:t>послекурсового</a:t>
          </a:r>
          <a:r>
            <a:rPr lang="ru-RU" sz="3000" kern="1200" dirty="0"/>
            <a:t> сопровождения учителя</a:t>
          </a:r>
        </a:p>
      </dsp:txBody>
      <dsp:txXfrm>
        <a:off x="125359" y="122247"/>
        <a:ext cx="3929341" cy="3989045"/>
      </dsp:txXfrm>
    </dsp:sp>
    <dsp:sp modelId="{671F27ED-216F-4281-9B04-70CB9FE5D40D}">
      <dsp:nvSpPr>
        <dsp:cNvPr id="0" name=""/>
        <dsp:cNvSpPr/>
      </dsp:nvSpPr>
      <dsp:spPr>
        <a:xfrm>
          <a:off x="4881264" y="0"/>
          <a:ext cx="4173835" cy="42335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/>
            <a:t>Творческий отчет о результатах ПК</a:t>
          </a:r>
          <a:endParaRPr lang="ru-RU" sz="3000" kern="1200" dirty="0"/>
        </a:p>
      </dsp:txBody>
      <dsp:txXfrm>
        <a:off x="5003511" y="122247"/>
        <a:ext cx="3929341" cy="39890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85F8B-62F8-46D9-8AC6-4B24CC7EBEB0}">
      <dsp:nvSpPr>
        <dsp:cNvPr id="0" name=""/>
        <dsp:cNvSpPr/>
      </dsp:nvSpPr>
      <dsp:spPr>
        <a:xfrm>
          <a:off x="346509" y="724781"/>
          <a:ext cx="2206718" cy="11033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Русский язык</a:t>
          </a:r>
        </a:p>
      </dsp:txBody>
      <dsp:txXfrm>
        <a:off x="378825" y="757097"/>
        <a:ext cx="2142086" cy="1038727"/>
      </dsp:txXfrm>
    </dsp:sp>
    <dsp:sp modelId="{7648C23B-5623-472C-91C5-666550C0740A}">
      <dsp:nvSpPr>
        <dsp:cNvPr id="0" name=""/>
        <dsp:cNvSpPr/>
      </dsp:nvSpPr>
      <dsp:spPr>
        <a:xfrm rot="18656176">
          <a:off x="2320990" y="728713"/>
          <a:ext cx="1347163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1347163" y="388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60892" y="733931"/>
        <a:ext cx="67358" cy="67358"/>
      </dsp:txXfrm>
    </dsp:sp>
    <dsp:sp modelId="{53D54651-88A3-469A-8325-864C2F592E02}">
      <dsp:nvSpPr>
        <dsp:cNvPr id="0" name=""/>
        <dsp:cNvSpPr/>
      </dsp:nvSpPr>
      <dsp:spPr>
        <a:xfrm>
          <a:off x="3435915" y="2279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Отставание учащихся в устной и письменной речи (говорение, аудирование, чтение, письмо)</a:t>
          </a:r>
        </a:p>
      </dsp:txBody>
      <dsp:txXfrm>
        <a:off x="3450939" y="17303"/>
        <a:ext cx="7292153" cy="482914"/>
      </dsp:txXfrm>
    </dsp:sp>
    <dsp:sp modelId="{8E0376D0-665A-4636-8BC5-AD623CB2BA45}">
      <dsp:nvSpPr>
        <dsp:cNvPr id="0" name=""/>
        <dsp:cNvSpPr/>
      </dsp:nvSpPr>
      <dsp:spPr>
        <a:xfrm rot="20338638">
          <a:off x="2521756" y="1067946"/>
          <a:ext cx="945630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945630" y="388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70931" y="1083203"/>
        <a:ext cx="47281" cy="47281"/>
      </dsp:txXfrm>
    </dsp:sp>
    <dsp:sp modelId="{99548FE3-0971-432E-A25B-A6DE6EC13A6D}">
      <dsp:nvSpPr>
        <dsp:cNvPr id="0" name=""/>
        <dsp:cNvSpPr/>
      </dsp:nvSpPr>
      <dsp:spPr>
        <a:xfrm>
          <a:off x="3435915" y="680746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Орфографическая, пунктуационная, стилистическая неграмотность</a:t>
          </a:r>
        </a:p>
      </dsp:txBody>
      <dsp:txXfrm>
        <a:off x="3450939" y="695770"/>
        <a:ext cx="7292153" cy="482914"/>
      </dsp:txXfrm>
    </dsp:sp>
    <dsp:sp modelId="{EDBCB40F-5CA4-42C4-B4B9-0BD19C43DF93}">
      <dsp:nvSpPr>
        <dsp:cNvPr id="0" name=""/>
        <dsp:cNvSpPr/>
      </dsp:nvSpPr>
      <dsp:spPr>
        <a:xfrm rot="1261362">
          <a:off x="2521756" y="1407180"/>
          <a:ext cx="945630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945630" y="388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70931" y="1422436"/>
        <a:ext cx="47281" cy="47281"/>
      </dsp:txXfrm>
    </dsp:sp>
    <dsp:sp modelId="{7E865771-4776-4C77-A052-A3716A90B9C9}">
      <dsp:nvSpPr>
        <dsp:cNvPr id="0" name=""/>
        <dsp:cNvSpPr/>
      </dsp:nvSpPr>
      <dsp:spPr>
        <a:xfrm>
          <a:off x="3435915" y="1359212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Отставание в читательской грамотности</a:t>
          </a:r>
        </a:p>
      </dsp:txBody>
      <dsp:txXfrm>
        <a:off x="3450939" y="1374236"/>
        <a:ext cx="7292153" cy="482914"/>
      </dsp:txXfrm>
    </dsp:sp>
    <dsp:sp modelId="{49299F33-07F0-4F5E-9A9C-07521D1D919C}">
      <dsp:nvSpPr>
        <dsp:cNvPr id="0" name=""/>
        <dsp:cNvSpPr/>
      </dsp:nvSpPr>
      <dsp:spPr>
        <a:xfrm rot="2943824">
          <a:off x="2320990" y="1746413"/>
          <a:ext cx="1347163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1347163" y="388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60892" y="1751631"/>
        <a:ext cx="67358" cy="67358"/>
      </dsp:txXfrm>
    </dsp:sp>
    <dsp:sp modelId="{2DD7E30D-74EE-413A-BA63-D2AFEF4B2237}">
      <dsp:nvSpPr>
        <dsp:cNvPr id="0" name=""/>
        <dsp:cNvSpPr/>
      </dsp:nvSpPr>
      <dsp:spPr>
        <a:xfrm>
          <a:off x="3435915" y="2037679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Неумение создавать письменные тексты, оформлять деловые бумаги</a:t>
          </a:r>
        </a:p>
      </dsp:txBody>
      <dsp:txXfrm>
        <a:off x="3450939" y="2052703"/>
        <a:ext cx="7292153" cy="4829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85F8B-62F8-46D9-8AC6-4B24CC7EBEB0}">
      <dsp:nvSpPr>
        <dsp:cNvPr id="0" name=""/>
        <dsp:cNvSpPr/>
      </dsp:nvSpPr>
      <dsp:spPr>
        <a:xfrm>
          <a:off x="346509" y="724781"/>
          <a:ext cx="2206718" cy="11033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Математика</a:t>
          </a:r>
        </a:p>
      </dsp:txBody>
      <dsp:txXfrm>
        <a:off x="378825" y="757097"/>
        <a:ext cx="2142086" cy="1038727"/>
      </dsp:txXfrm>
    </dsp:sp>
    <dsp:sp modelId="{7648C23B-5623-472C-91C5-666550C0740A}">
      <dsp:nvSpPr>
        <dsp:cNvPr id="0" name=""/>
        <dsp:cNvSpPr/>
      </dsp:nvSpPr>
      <dsp:spPr>
        <a:xfrm rot="18656176">
          <a:off x="2320990" y="728713"/>
          <a:ext cx="1347163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1347163" y="3889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60892" y="733931"/>
        <a:ext cx="67358" cy="67358"/>
      </dsp:txXfrm>
    </dsp:sp>
    <dsp:sp modelId="{53D54651-88A3-469A-8325-864C2F592E02}">
      <dsp:nvSpPr>
        <dsp:cNvPr id="0" name=""/>
        <dsp:cNvSpPr/>
      </dsp:nvSpPr>
      <dsp:spPr>
        <a:xfrm>
          <a:off x="3435915" y="2279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Отставание в умении оперировать математическими понятиями</a:t>
          </a:r>
        </a:p>
      </dsp:txBody>
      <dsp:txXfrm>
        <a:off x="3450939" y="17303"/>
        <a:ext cx="7292153" cy="482914"/>
      </dsp:txXfrm>
    </dsp:sp>
    <dsp:sp modelId="{8E0376D0-665A-4636-8BC5-AD623CB2BA45}">
      <dsp:nvSpPr>
        <dsp:cNvPr id="0" name=""/>
        <dsp:cNvSpPr/>
      </dsp:nvSpPr>
      <dsp:spPr>
        <a:xfrm rot="20338638">
          <a:off x="2521756" y="1067946"/>
          <a:ext cx="945630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945630" y="3889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70931" y="1083203"/>
        <a:ext cx="47281" cy="47281"/>
      </dsp:txXfrm>
    </dsp:sp>
    <dsp:sp modelId="{99548FE3-0971-432E-A25B-A6DE6EC13A6D}">
      <dsp:nvSpPr>
        <dsp:cNvPr id="0" name=""/>
        <dsp:cNvSpPr/>
      </dsp:nvSpPr>
      <dsp:spPr>
        <a:xfrm>
          <a:off x="3435915" y="680746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Отставание в умении выполнять расчеты по математическим формулам</a:t>
          </a:r>
        </a:p>
      </dsp:txBody>
      <dsp:txXfrm>
        <a:off x="3450939" y="695770"/>
        <a:ext cx="7292153" cy="482914"/>
      </dsp:txXfrm>
    </dsp:sp>
    <dsp:sp modelId="{EDBCB40F-5CA4-42C4-B4B9-0BD19C43DF93}">
      <dsp:nvSpPr>
        <dsp:cNvPr id="0" name=""/>
        <dsp:cNvSpPr/>
      </dsp:nvSpPr>
      <dsp:spPr>
        <a:xfrm rot="1261362">
          <a:off x="2521756" y="1407180"/>
          <a:ext cx="945630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945630" y="3889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70931" y="1422436"/>
        <a:ext cx="47281" cy="47281"/>
      </dsp:txXfrm>
    </dsp:sp>
    <dsp:sp modelId="{7E865771-4776-4C77-A052-A3716A90B9C9}">
      <dsp:nvSpPr>
        <dsp:cNvPr id="0" name=""/>
        <dsp:cNvSpPr/>
      </dsp:nvSpPr>
      <dsp:spPr>
        <a:xfrm>
          <a:off x="3435915" y="1359212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Отсутствие навыков практического применения математических формул</a:t>
          </a:r>
        </a:p>
      </dsp:txBody>
      <dsp:txXfrm>
        <a:off x="3450939" y="1374236"/>
        <a:ext cx="7292153" cy="482914"/>
      </dsp:txXfrm>
    </dsp:sp>
    <dsp:sp modelId="{49299F33-07F0-4F5E-9A9C-07521D1D919C}">
      <dsp:nvSpPr>
        <dsp:cNvPr id="0" name=""/>
        <dsp:cNvSpPr/>
      </dsp:nvSpPr>
      <dsp:spPr>
        <a:xfrm rot="2943824">
          <a:off x="2320990" y="1746413"/>
          <a:ext cx="1347163" cy="77795"/>
        </a:xfrm>
        <a:custGeom>
          <a:avLst/>
          <a:gdLst/>
          <a:ahLst/>
          <a:cxnLst/>
          <a:rect l="0" t="0" r="0" b="0"/>
          <a:pathLst>
            <a:path>
              <a:moveTo>
                <a:pt x="0" y="38897"/>
              </a:moveTo>
              <a:lnTo>
                <a:pt x="1347163" y="3889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960892" y="1751631"/>
        <a:ext cx="67358" cy="67358"/>
      </dsp:txXfrm>
    </dsp:sp>
    <dsp:sp modelId="{2DD7E30D-74EE-413A-BA63-D2AFEF4B2237}">
      <dsp:nvSpPr>
        <dsp:cNvPr id="0" name=""/>
        <dsp:cNvSpPr/>
      </dsp:nvSpPr>
      <dsp:spPr>
        <a:xfrm>
          <a:off x="3435915" y="2037679"/>
          <a:ext cx="7322201" cy="512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Отсутствие умения интерпретировать информацию: графическую, аналитическую, использование математических таблиц</a:t>
          </a:r>
        </a:p>
      </dsp:txBody>
      <dsp:txXfrm>
        <a:off x="3450939" y="2052703"/>
        <a:ext cx="7292153" cy="4829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D8406-7862-4DC0-BD24-9E62F71F297E}">
      <dsp:nvSpPr>
        <dsp:cNvPr id="0" name=""/>
        <dsp:cNvSpPr/>
      </dsp:nvSpPr>
      <dsp:spPr>
        <a:xfrm>
          <a:off x="1313" y="0"/>
          <a:ext cx="3414090" cy="548177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Рекомендации педсовета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313" y="0"/>
        <a:ext cx="3414090" cy="1644533"/>
      </dsp:txXfrm>
    </dsp:sp>
    <dsp:sp modelId="{1DA0C1B9-6207-44F4-AF87-7D5C357B8628}">
      <dsp:nvSpPr>
        <dsp:cNvPr id="0" name=""/>
        <dsp:cNvSpPr/>
      </dsp:nvSpPr>
      <dsp:spPr>
        <a:xfrm>
          <a:off x="342722" y="1646002"/>
          <a:ext cx="2731272" cy="737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Предкурсовая</a:t>
          </a:r>
          <a:r>
            <a:rPr lang="ru-RU" sz="2400" kern="1200" dirty="0">
              <a:solidFill>
                <a:srgbClr val="002060"/>
              </a:solidFill>
            </a:rPr>
            <a:t> деятельность</a:t>
          </a:r>
        </a:p>
      </dsp:txBody>
      <dsp:txXfrm>
        <a:off x="364328" y="1667608"/>
        <a:ext cx="2688060" cy="694479"/>
      </dsp:txXfrm>
    </dsp:sp>
    <dsp:sp modelId="{2234D0E0-472C-4816-AE16-44E9B0B17FA6}">
      <dsp:nvSpPr>
        <dsp:cNvPr id="0" name=""/>
        <dsp:cNvSpPr/>
      </dsp:nvSpPr>
      <dsp:spPr>
        <a:xfrm>
          <a:off x="342722" y="2477777"/>
          <a:ext cx="2731272" cy="6115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Результаты ВШК (стартовый)</a:t>
          </a:r>
        </a:p>
      </dsp:txBody>
      <dsp:txXfrm>
        <a:off x="360634" y="2495689"/>
        <a:ext cx="2695448" cy="575723"/>
      </dsp:txXfrm>
    </dsp:sp>
    <dsp:sp modelId="{D708C867-C46D-48AD-BE3F-DC9BB6B0E183}">
      <dsp:nvSpPr>
        <dsp:cNvPr id="0" name=""/>
        <dsp:cNvSpPr/>
      </dsp:nvSpPr>
      <dsp:spPr>
        <a:xfrm>
          <a:off x="342722" y="3183409"/>
          <a:ext cx="2731272" cy="6115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Материалы ШМО о профессиональных дефицитах</a:t>
          </a:r>
        </a:p>
      </dsp:txBody>
      <dsp:txXfrm>
        <a:off x="360634" y="3201321"/>
        <a:ext cx="2695448" cy="575723"/>
      </dsp:txXfrm>
    </dsp:sp>
    <dsp:sp modelId="{279DBCDD-3753-476C-BDF4-18ADFC1556E4}">
      <dsp:nvSpPr>
        <dsp:cNvPr id="0" name=""/>
        <dsp:cNvSpPr/>
      </dsp:nvSpPr>
      <dsp:spPr>
        <a:xfrm>
          <a:off x="342722" y="3889041"/>
          <a:ext cx="2731272" cy="6115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Исследования запросов педагогов</a:t>
          </a:r>
        </a:p>
      </dsp:txBody>
      <dsp:txXfrm>
        <a:off x="360634" y="3906953"/>
        <a:ext cx="2695448" cy="575723"/>
      </dsp:txXfrm>
    </dsp:sp>
    <dsp:sp modelId="{DFF17EF5-FEF1-4D1A-81DA-80B6A3682090}">
      <dsp:nvSpPr>
        <dsp:cNvPr id="0" name=""/>
        <dsp:cNvSpPr/>
      </dsp:nvSpPr>
      <dsp:spPr>
        <a:xfrm>
          <a:off x="342722" y="4594672"/>
          <a:ext cx="2731272" cy="6115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Постановка задач для решения на ПК</a:t>
          </a:r>
        </a:p>
      </dsp:txBody>
      <dsp:txXfrm>
        <a:off x="360634" y="4612584"/>
        <a:ext cx="2695448" cy="575723"/>
      </dsp:txXfrm>
    </dsp:sp>
    <dsp:sp modelId="{FA8FB279-6D42-4B92-B150-377C933EA1AA}">
      <dsp:nvSpPr>
        <dsp:cNvPr id="0" name=""/>
        <dsp:cNvSpPr/>
      </dsp:nvSpPr>
      <dsp:spPr>
        <a:xfrm>
          <a:off x="3671459" y="0"/>
          <a:ext cx="3414090" cy="548177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Учреждение ДПО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671459" y="0"/>
        <a:ext cx="3414090" cy="1644533"/>
      </dsp:txXfrm>
    </dsp:sp>
    <dsp:sp modelId="{1F593A31-00CE-49C7-9CA4-C0357D4CCAB3}">
      <dsp:nvSpPr>
        <dsp:cNvPr id="0" name=""/>
        <dsp:cNvSpPr/>
      </dsp:nvSpPr>
      <dsp:spPr>
        <a:xfrm>
          <a:off x="4012868" y="1645114"/>
          <a:ext cx="2731272" cy="713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</a:rPr>
            <a:t> Курсовая деятельность</a:t>
          </a:r>
        </a:p>
      </dsp:txBody>
      <dsp:txXfrm>
        <a:off x="4033762" y="1666008"/>
        <a:ext cx="2689484" cy="671582"/>
      </dsp:txXfrm>
    </dsp:sp>
    <dsp:sp modelId="{88361B03-F9BE-427E-A49A-BE4868B3C1BD}">
      <dsp:nvSpPr>
        <dsp:cNvPr id="0" name=""/>
        <dsp:cNvSpPr/>
      </dsp:nvSpPr>
      <dsp:spPr>
        <a:xfrm>
          <a:off x="4012868" y="2485089"/>
          <a:ext cx="2731272" cy="8229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Выполнения практических заданий на курсах ПК</a:t>
          </a:r>
        </a:p>
      </dsp:txBody>
      <dsp:txXfrm>
        <a:off x="4036971" y="2509192"/>
        <a:ext cx="2683066" cy="774729"/>
      </dsp:txXfrm>
    </dsp:sp>
    <dsp:sp modelId="{71CE8010-1F4F-4D06-850D-F4837FBC17A4}">
      <dsp:nvSpPr>
        <dsp:cNvPr id="0" name=""/>
        <dsp:cNvSpPr/>
      </dsp:nvSpPr>
      <dsp:spPr>
        <a:xfrm>
          <a:off x="4012868" y="3434631"/>
          <a:ext cx="2731272" cy="8229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 Консультации </a:t>
          </a:r>
          <a:r>
            <a:rPr lang="ru-RU" sz="1600" kern="1200" dirty="0" err="1"/>
            <a:t>тьюторов</a:t>
          </a:r>
          <a:r>
            <a:rPr lang="ru-RU" sz="1600" kern="1200" dirty="0"/>
            <a:t> </a:t>
          </a:r>
        </a:p>
      </dsp:txBody>
      <dsp:txXfrm>
        <a:off x="4036971" y="3458734"/>
        <a:ext cx="2683066" cy="774729"/>
      </dsp:txXfrm>
    </dsp:sp>
    <dsp:sp modelId="{0A292DEB-B9F2-4921-901A-5C8CF19E7CBB}">
      <dsp:nvSpPr>
        <dsp:cNvPr id="0" name=""/>
        <dsp:cNvSpPr/>
      </dsp:nvSpPr>
      <dsp:spPr>
        <a:xfrm>
          <a:off x="4012868" y="4384172"/>
          <a:ext cx="2731272" cy="8229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Индивидуальная или групповая работа</a:t>
          </a:r>
        </a:p>
      </dsp:txBody>
      <dsp:txXfrm>
        <a:off x="4036971" y="4408275"/>
        <a:ext cx="2683066" cy="774729"/>
      </dsp:txXfrm>
    </dsp:sp>
    <dsp:sp modelId="{5322D80D-8AC7-43D9-95C5-4C9284B954C8}">
      <dsp:nvSpPr>
        <dsp:cNvPr id="0" name=""/>
        <dsp:cNvSpPr/>
      </dsp:nvSpPr>
      <dsp:spPr>
        <a:xfrm>
          <a:off x="7341606" y="0"/>
          <a:ext cx="3414090" cy="548177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Администрация ОО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7341606" y="0"/>
        <a:ext cx="3414090" cy="1644533"/>
      </dsp:txXfrm>
    </dsp:sp>
    <dsp:sp modelId="{6A7213C2-368B-445A-B55B-3A7AEA7ED7E0}">
      <dsp:nvSpPr>
        <dsp:cNvPr id="0" name=""/>
        <dsp:cNvSpPr/>
      </dsp:nvSpPr>
      <dsp:spPr>
        <a:xfrm>
          <a:off x="7683015" y="1644667"/>
          <a:ext cx="2731272" cy="798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Послекурсовая</a:t>
          </a:r>
          <a:r>
            <a:rPr lang="ru-RU" sz="2400" kern="1200" dirty="0">
              <a:solidFill>
                <a:srgbClr val="002060"/>
              </a:solidFill>
            </a:rPr>
            <a:t> деятельность</a:t>
          </a:r>
        </a:p>
      </dsp:txBody>
      <dsp:txXfrm>
        <a:off x="7706405" y="1668057"/>
        <a:ext cx="2684492" cy="751798"/>
      </dsp:txXfrm>
    </dsp:sp>
    <dsp:sp modelId="{21272190-5C15-4F14-BDF5-222EDE3436F2}">
      <dsp:nvSpPr>
        <dsp:cNvPr id="0" name=""/>
        <dsp:cNvSpPr/>
      </dsp:nvSpPr>
      <dsp:spPr>
        <a:xfrm>
          <a:off x="7683015" y="2566103"/>
          <a:ext cx="2731272" cy="798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Обсуждение инновационных подходов, приоритетных задач</a:t>
          </a:r>
        </a:p>
      </dsp:txBody>
      <dsp:txXfrm>
        <a:off x="7706405" y="2589493"/>
        <a:ext cx="2684492" cy="751798"/>
      </dsp:txXfrm>
    </dsp:sp>
    <dsp:sp modelId="{D15F6842-26FB-4EE2-BA5A-DD21F9E91C30}">
      <dsp:nvSpPr>
        <dsp:cNvPr id="0" name=""/>
        <dsp:cNvSpPr/>
      </dsp:nvSpPr>
      <dsp:spPr>
        <a:xfrm>
          <a:off x="7683015" y="3487540"/>
          <a:ext cx="2731272" cy="798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Формирование модели деятельности учителя</a:t>
          </a:r>
        </a:p>
      </dsp:txBody>
      <dsp:txXfrm>
        <a:off x="7706405" y="3510930"/>
        <a:ext cx="2684492" cy="751798"/>
      </dsp:txXfrm>
    </dsp:sp>
    <dsp:sp modelId="{12442F9A-74B1-43A7-9231-6AEEBA5ADB34}">
      <dsp:nvSpPr>
        <dsp:cNvPr id="0" name=""/>
        <dsp:cNvSpPr/>
      </dsp:nvSpPr>
      <dsp:spPr>
        <a:xfrm>
          <a:off x="7683015" y="4408976"/>
          <a:ext cx="2731272" cy="798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Результаты ВШК  (итоговый)</a:t>
          </a:r>
        </a:p>
      </dsp:txBody>
      <dsp:txXfrm>
        <a:off x="7706405" y="4432366"/>
        <a:ext cx="2684492" cy="751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1698A-EB56-41AB-A47A-CB0680B6FE7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A851B-5610-45D0-8EAA-49F614433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583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725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220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dirty="0" smtClean="0">
                <a:solidFill>
                  <a:schemeClr val="tx1"/>
                </a:solidFill>
              </a:rPr>
              <a:t>1. Материалы анализа образовательных результатов школьников, анализа уроков, выступлений, докладов, разработанных методических материалов и др.)</a:t>
            </a:r>
          </a:p>
          <a:p>
            <a:r>
              <a:rPr lang="ru-RU" sz="1200" b="0" dirty="0" smtClean="0">
                <a:solidFill>
                  <a:schemeClr val="tx1"/>
                </a:solidFill>
              </a:rPr>
              <a:t>2. Распределение ролей членов МО, администрации, методистов, наставников, планирование консультационной деятельности,  предварительный контроль в профилактике затруднений и др. </a:t>
            </a:r>
          </a:p>
          <a:p>
            <a:r>
              <a:rPr lang="ru-RU" sz="1200" b="0" dirty="0" smtClean="0">
                <a:solidFill>
                  <a:schemeClr val="tx1"/>
                </a:solidFill>
              </a:rPr>
              <a:t>3. Для самообразовательной деятельности, выступлений, открытых уроков, творческой отчетности на заседании МО, внесение изменений в ИОМ и др.)</a:t>
            </a:r>
          </a:p>
          <a:p>
            <a:r>
              <a:rPr lang="ru-RU" sz="1200" b="0" dirty="0" smtClean="0">
                <a:solidFill>
                  <a:schemeClr val="tx1"/>
                </a:solidFill>
              </a:rPr>
              <a:t>4. Придать значимость, общественный резонанс, участие коллег и др.</a:t>
            </a:r>
            <a:endParaRPr lang="ru-RU" b="0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A570D4-9143-4E91-8959-8D963457B76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038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125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20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963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919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46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00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533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34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796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36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017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65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2302FC-9C05-41FA-ACBB-471BF3016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A832E7E-4AB2-4FF8-875B-13E04A1AF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89888AE-116D-4B4A-856E-25588A5E3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0C3BF9-A622-49B4-9417-A8F9E0092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F81E199-6680-4CF1-AC2E-9CC55E64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35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DA12DE-B5BB-4DEA-A7C6-B062E9CB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DD71CA-8EF7-4DD5-B785-60EABC2D9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3DFFB6-544C-4A0B-A892-B7FA60F34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2A50BCC-0927-44FD-BE77-01320EA86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7550B06-AAEB-406D-8907-5A6F70DF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6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54AF952-661B-4C05-BA9E-993B1C55CD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06D8811-9854-486D-B127-1C3AF3A23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2CD9427-6953-4CC6-B4AB-B42450934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C790AD-4373-49A0-AD2E-18317512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C2D6FA-F518-47E6-A18E-CFF5AFFAD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86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C6EF55-0AED-4354-89D3-C461E6FCE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788168A-465F-44BA-936F-601B55EF0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4DFF-F09E-4413-A195-568F8072A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F110BE-FEB7-4A16-9AAD-E357FFFD3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D478762-4836-47FE-99A3-4510578A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12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CE9543-D3B3-4C2A-BF6E-35620AE2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87DD861-6ED5-4835-9C27-5D81B41E2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31D33D-8915-4933-9F05-EEA5C1B9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37EB84C-80C5-4ABC-8062-E7FB3726C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5A439E-5694-4DCA-8A91-BC6DD657E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64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020301-5E98-4531-95D9-8DBCAA131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13D29A-ADDE-4AA0-A78C-B12394E31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2D9C0C-E190-4F33-8C46-806B904E4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721CAFA-320B-4559-A2C8-736F84E76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40CD708-0C73-45EA-9698-E28F10E33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A24C60F-9425-425D-9227-AC28CEBC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9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1B9F27-40BA-4074-B57B-F83BC33B7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20041A3-EE2E-4FE7-A495-F1163875D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B6E88ED-8623-4760-BA34-E2AA2E7AE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D250190-3F23-4749-A3A9-75939B503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50F264C-399A-426B-AECD-7369CE7E6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18601AA-BC8D-4D59-9A64-D24FB4C9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556715D-EACC-47E2-B1B2-D1CA85B10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6ED5E8D-6FC6-475D-AA9C-210243483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73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D560C4-4E51-4F2E-99FE-1150DFA3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8E6EEE9-788F-469A-810C-3BAB5DCA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7001895-6F6A-40FF-A5C1-2E1156778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AF782C6-2691-4DE2-8E17-E5143E24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39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385BF25-35F4-4403-B00A-8B69EFCE1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ED67ECD-66FB-4F7D-8587-CF2653234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F9FBCA8-2FCA-49BE-A4FC-63F69E111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36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40A727-CAB5-485C-9204-ECE123915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707274-9EF2-42C1-A560-FFDC57E85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01C55E1-A760-491A-A1CC-629CA1265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35668ED-4ED5-4861-BE75-CC14A1C9E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0B940D3-DF64-4E1B-8F29-BDD064DC0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52B88F6-312C-417B-9053-210202522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063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2991E5-232B-4894-9348-89B1A1473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6B31F65-9A6A-41BC-98AC-2CB8848545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3CCB630-A8B3-482A-9D7A-5144CEAD2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3BF126E-DFDB-4F90-A3AD-6EA9D0C58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E76A84-454B-42BF-B3C1-B4D8F7698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F7CF242-55B0-4644-A1FF-3474FAC53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023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B26D13-7AD4-4EF1-A035-9031A72E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FF1ECD9-6D86-4C0D-A8D5-457EFB227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093563-7083-470B-B9C2-663F975D4A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1614A-AF56-45FE-BE98-1A097CA923C7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488D6E7-7133-4B9E-958D-AAD16D454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CF2999-AC00-4013-BCB3-5FC0027B57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05CB4-7932-45BC-9172-657C13C1F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93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10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" y="1099904"/>
            <a:ext cx="4463820" cy="1025667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47373" y="1333534"/>
            <a:ext cx="7008779" cy="49244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9" rIns="121917" bIns="60959" rtlCol="0">
            <a:spAutoFit/>
          </a:bodyPr>
          <a:lstStyle/>
          <a:p>
            <a:pPr lvl="0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ГРАНТ«НАШ ЛУЧШИЙ МЕТОДИСТ»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011" y="4283805"/>
            <a:ext cx="7112619" cy="189282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r>
              <a:rPr lang="ru-RU" sz="1900" b="1" dirty="0" err="1">
                <a:solidFill>
                  <a:srgbClr val="00549F"/>
                </a:solidFill>
                <a:latin typeface="PT Sans" panose="020B0503020203020204" pitchFamily="34" charset="-52"/>
              </a:rPr>
              <a:t>Шайхелисламов</a:t>
            </a:r>
            <a:r>
              <a:rPr lang="ru-RU" sz="1900" b="1" dirty="0">
                <a:solidFill>
                  <a:srgbClr val="00549F"/>
                </a:solidFill>
                <a:latin typeface="PT Sans" panose="020B0503020203020204" pitchFamily="34" charset="-52"/>
              </a:rPr>
              <a:t> Раис </a:t>
            </a:r>
            <a:r>
              <a:rPr lang="ru-RU" sz="1900" b="1" dirty="0" err="1">
                <a:solidFill>
                  <a:srgbClr val="00549F"/>
                </a:solidFill>
                <a:latin typeface="PT Sans" panose="020B0503020203020204" pitchFamily="34" charset="-52"/>
              </a:rPr>
              <a:t>Фалихович</a:t>
            </a:r>
            <a:endParaRPr lang="ru-RU" sz="1900" b="1" dirty="0">
              <a:solidFill>
                <a:srgbClr val="00549F"/>
              </a:solidFill>
              <a:latin typeface="PT Sans" panose="020B0503020203020204" pitchFamily="34" charset="-52"/>
            </a:endParaRPr>
          </a:p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Директор Центра непрерывного повышения профессионального мастерства педагогических работников КФУ, д.э.н., </a:t>
            </a:r>
            <a:r>
              <a:rPr lang="ru-RU" sz="1600" dirty="0" err="1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к.п.н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., профессор</a:t>
            </a:r>
          </a:p>
          <a:p>
            <a:endParaRPr lang="ru-RU" sz="16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</a:endParaRPr>
          </a:p>
          <a:p>
            <a:r>
              <a:rPr lang="en-US" sz="1600" dirty="0">
                <a:solidFill>
                  <a:srgbClr val="00549F"/>
                </a:solidFill>
                <a:latin typeface="PT Sans" panose="020B0503020203020204" pitchFamily="34" charset="-52"/>
              </a:rPr>
              <a:t>https://kpfu.ru/Rais.Shajhelislamov</a:t>
            </a:r>
            <a:endParaRPr lang="ru-RU" sz="1600" dirty="0">
              <a:solidFill>
                <a:srgbClr val="00549F"/>
              </a:solidFill>
              <a:latin typeface="PT Sans" panose="020B0503020203020204" pitchFamily="34" charset="-52"/>
            </a:endParaRPr>
          </a:p>
          <a:p>
            <a:r>
              <a:rPr lang="en-US" sz="1600" dirty="0">
                <a:solidFill>
                  <a:srgbClr val="00549F"/>
                </a:solidFill>
                <a:latin typeface="PT Sans" panose="020B0503020203020204" pitchFamily="34" charset="-52"/>
              </a:rPr>
              <a:t>Rais.Shajhelislamov@kpfu.ru</a:t>
            </a:r>
            <a:endParaRPr lang="ru-RU" sz="1600" dirty="0">
              <a:solidFill>
                <a:srgbClr val="00549F"/>
              </a:solidFill>
              <a:latin typeface="PT Sans" panose="020B0503020203020204" pitchFamily="34" charset="-52"/>
            </a:endParaRPr>
          </a:p>
          <a:p>
            <a:r>
              <a:rPr lang="ru-RU" sz="1600" dirty="0">
                <a:solidFill>
                  <a:srgbClr val="00549F"/>
                </a:solidFill>
                <a:latin typeface="PT Sans" panose="020B0503020203020204" pitchFamily="34" charset="-52"/>
              </a:rPr>
              <a:t>+7 (843) 233 70 40</a:t>
            </a:r>
          </a:p>
        </p:txBody>
      </p:sp>
      <p:pic>
        <p:nvPicPr>
          <p:cNvPr id="7" name="Picture 2" descr="C:\Users\MSShafigullin\Desktop\Проекты\Брендбук\Готовый ББ\Логотипы в png\2_Logo_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37" y="1415493"/>
            <a:ext cx="2931743" cy="39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46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8878" y="10583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8"/>
            <a:ext cx="10888086" cy="624067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chemeClr val="tx2"/>
                </a:solidFill>
                <a:latin typeface="+mn-lt"/>
              </a:rPr>
              <a:t>Диагностика уровня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читательской</a:t>
            </a:r>
            <a:r>
              <a:rPr lang="ru-RU" sz="2400" b="1" dirty="0">
                <a:solidFill>
                  <a:schemeClr val="tx2"/>
                </a:solidFill>
                <a:latin typeface="+mn-lt"/>
              </a:rPr>
              <a:t> грамотности школьника			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10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755B4BD2-96F3-47CF-936A-2EA7320C8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436700"/>
              </p:ext>
            </p:extLst>
          </p:nvPr>
        </p:nvGraphicFramePr>
        <p:xfrm>
          <a:off x="1311275" y="1223962"/>
          <a:ext cx="10042525" cy="386238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10631">
                  <a:extLst>
                    <a:ext uri="{9D8B030D-6E8A-4147-A177-3AD203B41FA5}">
                      <a16:colId xmlns="" xmlns:a16="http://schemas.microsoft.com/office/drawing/2014/main" val="1547087188"/>
                    </a:ext>
                  </a:extLst>
                </a:gridCol>
                <a:gridCol w="1747330">
                  <a:extLst>
                    <a:ext uri="{9D8B030D-6E8A-4147-A177-3AD203B41FA5}">
                      <a16:colId xmlns="" xmlns:a16="http://schemas.microsoft.com/office/drawing/2014/main" val="711754083"/>
                    </a:ext>
                  </a:extLst>
                </a:gridCol>
                <a:gridCol w="1982302">
                  <a:extLst>
                    <a:ext uri="{9D8B030D-6E8A-4147-A177-3AD203B41FA5}">
                      <a16:colId xmlns="" xmlns:a16="http://schemas.microsoft.com/office/drawing/2014/main" val="3639259662"/>
                    </a:ext>
                  </a:extLst>
                </a:gridCol>
                <a:gridCol w="2153190">
                  <a:extLst>
                    <a:ext uri="{9D8B030D-6E8A-4147-A177-3AD203B41FA5}">
                      <a16:colId xmlns="" xmlns:a16="http://schemas.microsoft.com/office/drawing/2014/main" val="1584289024"/>
                    </a:ext>
                  </a:extLst>
                </a:gridCol>
                <a:gridCol w="1649072">
                  <a:extLst>
                    <a:ext uri="{9D8B030D-6E8A-4147-A177-3AD203B41FA5}">
                      <a16:colId xmlns="" xmlns:a16="http://schemas.microsoft.com/office/drawing/2014/main" val="1162812869"/>
                    </a:ext>
                  </a:extLst>
                </a:gridCol>
              </a:tblGrid>
              <a:tr h="2532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Ф.И. учеников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Компетенции читательской грамотности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3608543"/>
                  </a:ext>
                </a:extLst>
              </a:tr>
              <a:tr h="1013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Находить и извлекать информацию 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Интегрировать и интерпретировать информацию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Осмысливать и оценивать содержание и форму текста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Использовать информацию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5423543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42968519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894679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2309332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32717236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5327600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1063666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93809293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4443244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78787258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0078255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53E1800A-41F5-4EC8-A4C7-F1BEF46BA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687583"/>
              </p:ext>
            </p:extLst>
          </p:nvPr>
        </p:nvGraphicFramePr>
        <p:xfrm>
          <a:off x="1311276" y="5367338"/>
          <a:ext cx="3270250" cy="1154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7725">
                  <a:extLst>
                    <a:ext uri="{9D8B030D-6E8A-4147-A177-3AD203B41FA5}">
                      <a16:colId xmlns="" xmlns:a16="http://schemas.microsoft.com/office/drawing/2014/main" val="3014785437"/>
                    </a:ext>
                  </a:extLst>
                </a:gridCol>
                <a:gridCol w="2482525">
                  <a:extLst>
                    <a:ext uri="{9D8B030D-6E8A-4147-A177-3AD203B41FA5}">
                      <a16:colId xmlns="" xmlns:a16="http://schemas.microsoft.com/office/drawing/2014/main" val="27129461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Уровни естественно-научной грамотности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7835484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Недостаточный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3934331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Низкий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41245705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Средний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1522049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Повышенный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3388839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Высокий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62485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975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8878" y="10583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8"/>
            <a:ext cx="10888086" cy="624067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chemeClr val="tx2"/>
                </a:solidFill>
                <a:latin typeface="+mn-lt"/>
              </a:rPr>
              <a:t>Диагностика уровня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естественно-научной</a:t>
            </a:r>
            <a:r>
              <a:rPr lang="ru-RU" sz="2400" b="1" dirty="0">
                <a:solidFill>
                  <a:schemeClr val="tx2"/>
                </a:solidFill>
                <a:latin typeface="+mn-lt"/>
              </a:rPr>
              <a:t> грамотности школьника		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11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AB8AB6B7-6BAD-4BCB-B667-2B344A4E0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884593"/>
              </p:ext>
            </p:extLst>
          </p:nvPr>
        </p:nvGraphicFramePr>
        <p:xfrm>
          <a:off x="1273175" y="1044257"/>
          <a:ext cx="10490200" cy="387667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622550">
                  <a:extLst>
                    <a:ext uri="{9D8B030D-6E8A-4147-A177-3AD203B41FA5}">
                      <a16:colId xmlns="" xmlns:a16="http://schemas.microsoft.com/office/drawing/2014/main" val="1547087188"/>
                    </a:ext>
                  </a:extLst>
                </a:gridCol>
                <a:gridCol w="2622550">
                  <a:extLst>
                    <a:ext uri="{9D8B030D-6E8A-4147-A177-3AD203B41FA5}">
                      <a16:colId xmlns="" xmlns:a16="http://schemas.microsoft.com/office/drawing/2014/main" val="711754083"/>
                    </a:ext>
                  </a:extLst>
                </a:gridCol>
                <a:gridCol w="2622550">
                  <a:extLst>
                    <a:ext uri="{9D8B030D-6E8A-4147-A177-3AD203B41FA5}">
                      <a16:colId xmlns="" xmlns:a16="http://schemas.microsoft.com/office/drawing/2014/main" val="3639259662"/>
                    </a:ext>
                  </a:extLst>
                </a:gridCol>
                <a:gridCol w="2622550">
                  <a:extLst>
                    <a:ext uri="{9D8B030D-6E8A-4147-A177-3AD203B41FA5}">
                      <a16:colId xmlns="" xmlns:a16="http://schemas.microsoft.com/office/drawing/2014/main" val="1584289024"/>
                    </a:ext>
                  </a:extLst>
                </a:gridCol>
              </a:tblGrid>
              <a:tr h="2675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Ф.И. учеников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Компетенции естественно-научной грамотности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3608543"/>
                  </a:ext>
                </a:extLst>
              </a:tr>
              <a:tr h="1013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Научное объяснение явлений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Понимание особенностей естественнонаучного исследования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Интерпретация данных и использование научных доказательств для получения выводов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5423543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942968519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9894679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22309332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32717236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35327600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1063666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93809293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4443244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678787258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00078255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08A2E62E-D362-4D6C-995C-566523CE1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954262"/>
              </p:ext>
            </p:extLst>
          </p:nvPr>
        </p:nvGraphicFramePr>
        <p:xfrm>
          <a:off x="1273176" y="5201920"/>
          <a:ext cx="3270250" cy="1154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7725">
                  <a:extLst>
                    <a:ext uri="{9D8B030D-6E8A-4147-A177-3AD203B41FA5}">
                      <a16:colId xmlns="" xmlns:a16="http://schemas.microsoft.com/office/drawing/2014/main" val="3014785437"/>
                    </a:ext>
                  </a:extLst>
                </a:gridCol>
                <a:gridCol w="2482525">
                  <a:extLst>
                    <a:ext uri="{9D8B030D-6E8A-4147-A177-3AD203B41FA5}">
                      <a16:colId xmlns="" xmlns:a16="http://schemas.microsoft.com/office/drawing/2014/main" val="27129461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Уровни естественно-научной грамотности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7835484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Недостаточный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3934331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Низкий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41245705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Средний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1522049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Повышенный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3388839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Высокий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62485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059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8878" y="10583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8"/>
            <a:ext cx="10888086" cy="624067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chemeClr val="tx2"/>
                </a:solidFill>
                <a:latin typeface="+mn-lt"/>
              </a:rPr>
              <a:t>Диагностика уровня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математической</a:t>
            </a:r>
            <a:r>
              <a:rPr lang="ru-RU" sz="2400" b="1" dirty="0">
                <a:solidFill>
                  <a:schemeClr val="tx2"/>
                </a:solidFill>
                <a:latin typeface="+mn-lt"/>
              </a:rPr>
              <a:t> грамотности школьника		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12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08A2E62E-D362-4D6C-995C-566523CE1EAA}"/>
              </a:ext>
            </a:extLst>
          </p:cNvPr>
          <p:cNvGraphicFramePr>
            <a:graphicFrameLocks noGrp="1"/>
          </p:cNvGraphicFramePr>
          <p:nvPr/>
        </p:nvGraphicFramePr>
        <p:xfrm>
          <a:off x="1273176" y="5201920"/>
          <a:ext cx="3270250" cy="1154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7725">
                  <a:extLst>
                    <a:ext uri="{9D8B030D-6E8A-4147-A177-3AD203B41FA5}">
                      <a16:colId xmlns="" xmlns:a16="http://schemas.microsoft.com/office/drawing/2014/main" val="3014785437"/>
                    </a:ext>
                  </a:extLst>
                </a:gridCol>
                <a:gridCol w="2482525">
                  <a:extLst>
                    <a:ext uri="{9D8B030D-6E8A-4147-A177-3AD203B41FA5}">
                      <a16:colId xmlns="" xmlns:a16="http://schemas.microsoft.com/office/drawing/2014/main" val="27129461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Уровни естественно-научной грамотности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7835484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Недостаточный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3934331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Низкий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41245705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Средний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1522049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Повышенный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3388839"/>
                  </a:ext>
                </a:extLst>
              </a:tr>
              <a:tr h="1410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Высокий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62485136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39146B1C-A663-4CE0-82A9-F70B983F8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716466"/>
              </p:ext>
            </p:extLst>
          </p:nvPr>
        </p:nvGraphicFramePr>
        <p:xfrm>
          <a:off x="1273176" y="1147762"/>
          <a:ext cx="10461624" cy="388020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615406">
                  <a:extLst>
                    <a:ext uri="{9D8B030D-6E8A-4147-A177-3AD203B41FA5}">
                      <a16:colId xmlns="" xmlns:a16="http://schemas.microsoft.com/office/drawing/2014/main" val="1547087188"/>
                    </a:ext>
                  </a:extLst>
                </a:gridCol>
                <a:gridCol w="2615406">
                  <a:extLst>
                    <a:ext uri="{9D8B030D-6E8A-4147-A177-3AD203B41FA5}">
                      <a16:colId xmlns="" xmlns:a16="http://schemas.microsoft.com/office/drawing/2014/main" val="711754083"/>
                    </a:ext>
                  </a:extLst>
                </a:gridCol>
                <a:gridCol w="2615406">
                  <a:extLst>
                    <a:ext uri="{9D8B030D-6E8A-4147-A177-3AD203B41FA5}">
                      <a16:colId xmlns="" xmlns:a16="http://schemas.microsoft.com/office/drawing/2014/main" val="3639259662"/>
                    </a:ext>
                  </a:extLst>
                </a:gridCol>
                <a:gridCol w="2615406">
                  <a:extLst>
                    <a:ext uri="{9D8B030D-6E8A-4147-A177-3AD203B41FA5}">
                      <a16:colId xmlns="" xmlns:a16="http://schemas.microsoft.com/office/drawing/2014/main" val="1584289024"/>
                    </a:ext>
                  </a:extLst>
                </a:gridCol>
              </a:tblGrid>
              <a:tr h="2532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Ф.И. учеников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Компетенции математической грамотности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3608543"/>
                  </a:ext>
                </a:extLst>
              </a:tr>
              <a:tr h="1013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Формулировать ситуацию математически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Применять математические понятия, факты, процедуры размышления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Интерпретировать, использовать и оценивать математические результаты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5423543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942968519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9894679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22309332"/>
                  </a:ext>
                </a:extLst>
              </a:tr>
              <a:tr h="283752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32717236"/>
                  </a:ext>
                </a:extLst>
              </a:tr>
              <a:tr h="265935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35327600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1063666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93809293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44432442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678787258"/>
                  </a:ext>
                </a:extLst>
              </a:tr>
              <a:tr h="2532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400" u="none" strike="noStrike" dirty="0">
                          <a:effectLst/>
                        </a:rPr>
                        <a:t>Ученик 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00078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43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154353"/>
            <a:ext cx="10888086" cy="62406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itchFamily="18" charset="0"/>
              </a:rPr>
              <a:t>1.2. Анализ профессиональных дефицитов и образовательных запросов педагогических работников-кандидатов на ПК в 2023 году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13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EBD6D43-60AC-9B70-EB74-6A06C2721ADE}"/>
              </a:ext>
            </a:extLst>
          </p:cNvPr>
          <p:cNvSpPr txBox="1"/>
          <p:nvPr/>
        </p:nvSpPr>
        <p:spPr>
          <a:xfrm>
            <a:off x="1331751" y="1029574"/>
            <a:ext cx="9932565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2"/>
                </a:solidFill>
                <a:ea typeface="+mj-ea"/>
                <a:cs typeface="+mj-cs"/>
              </a:rPr>
              <a:t>Анализ результатов исследования: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общие проблемы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групповые проблемы по критериям: ФГОС, предметные компетенции, ФГ и др.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предметная компетентность учителя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компетентность по вопросам реализации обновленных ФГОС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вопросы развития метапредметных результатов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реализации системно-деятельностного подхода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компетентность по вопросам развития функциональной грамотности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анкетирование учителя с целью изучения его профессиональных запросов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анализ педагогических эссе на тему: Помочь ученику в развитии его читательской грамотности.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результаты собеседования и интервью  учителями.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результаты анкетирования учителей.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dirty="0"/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2"/>
                </a:solidFill>
                <a:ea typeface="+mj-ea"/>
                <a:cs typeface="+mj-cs"/>
              </a:rPr>
              <a:t>Сопоставление результатов исследования.</a:t>
            </a:r>
          </a:p>
          <a:p>
            <a:pPr>
              <a:spcAft>
                <a:spcPts val="600"/>
              </a:spcAft>
            </a:pPr>
            <a:endParaRPr lang="ru-RU" sz="1600" dirty="0"/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2"/>
                </a:solidFill>
                <a:ea typeface="+mj-ea"/>
                <a:cs typeface="+mj-cs"/>
              </a:rPr>
              <a:t>Задачи по развитию профессиональной компетентности учителей.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752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476AB6F3-F399-49B0-908B-3F0E10B1C97F}"/>
              </a:ext>
            </a:extLst>
          </p:cNvPr>
          <p:cNvSpPr txBox="1">
            <a:spLocks/>
          </p:cNvSpPr>
          <p:nvPr/>
        </p:nvSpPr>
        <p:spPr>
          <a:xfrm>
            <a:off x="225525" y="164638"/>
            <a:ext cx="11966476" cy="76808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b="1" spc="5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Исследование затруднений учителей естественнонаучного цикла Краснопольского муниципального района на этапе планирования и проведения урока</a:t>
            </a:r>
            <a:endParaRPr lang="ru-RU" sz="21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523" y="6057781"/>
            <a:ext cx="10190956" cy="8156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500" b="1" dirty="0"/>
              <a:t>1 балл – этап урока запланирован и реализован</a:t>
            </a:r>
          </a:p>
          <a:p>
            <a:r>
              <a:rPr lang="ru-RU" sz="1500" b="1" dirty="0"/>
              <a:t>2 балла – этап урока предусматривает развитие ФГ школьника и успешно реализован</a:t>
            </a:r>
          </a:p>
          <a:p>
            <a:r>
              <a:rPr lang="ru-RU" sz="1500" b="1" dirty="0"/>
              <a:t>3 балла – этап урока предусматривает дифференцированный подход при реализации задач урока по развитию ФГ </a:t>
            </a:r>
            <a:endParaRPr lang="ru-RU" sz="15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43418182"/>
                  </p:ext>
                </p:extLst>
              </p:nvPr>
            </p:nvGraphicFramePr>
            <p:xfrm>
              <a:off x="225524" y="1124744"/>
              <a:ext cx="11727129" cy="466492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12773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925848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747545"/>
                    <a:gridCol w="1440160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056117"/>
                    <a:gridCol w="1152128"/>
                    <a:gridCol w="1344149"/>
                    <a:gridCol w="1248139"/>
                    <a:gridCol w="1344149"/>
                    <a:gridCol w="1056121"/>
                  </a:tblGrid>
                  <a:tr h="435588"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№/№</a:t>
                          </a:r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Фамилия</a:t>
                          </a:r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имя отчество учителя</a:t>
                          </a:r>
                          <a:endParaRPr lang="ru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Этапы планирования</a:t>
                          </a:r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и проведения урока</a:t>
                          </a:r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</a:tr>
                  <a:tr h="528320"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Целеполагание</a:t>
                          </a:r>
                        </a:p>
                        <a:p>
                          <a:pPr algn="ctr"/>
                          <a:endParaRPr lang="ru-RU" sz="13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3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Организации</a:t>
                          </a:r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деятельности ученика  в дифференцированных группах</a:t>
                          </a:r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Отбор</a:t>
                          </a:r>
                          <a:endParaRPr lang="en-US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дидактического материала</a:t>
                          </a:r>
                        </a:p>
                        <a:p>
                          <a:pPr algn="ctr"/>
                          <a:endParaRPr lang="ru-RU" sz="13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Оценка </a:t>
                          </a:r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образовательных результатов</a:t>
                          </a:r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на уроке</a:t>
                          </a:r>
                        </a:p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ru-RU" sz="1300" b="1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t-RU" sz="1300" b="1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баллы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ru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tt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tt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056640"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Работа с источниками</a:t>
                          </a:r>
                          <a:r>
                            <a:rPr lang="ru-RU" sz="1600" b="0" i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600" b="0" i="1" dirty="0" err="1" smtClean="0">
                              <a:latin typeface="+mn-lt"/>
                              <a:cs typeface="Arial" panose="020B0604020202020204" pitchFamily="34" charset="0"/>
                            </a:rPr>
                            <a:t>i</a:t>
                          </a:r>
                          <a:endParaRPr lang="ru-RU" sz="16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600" b="0" i="1" dirty="0" smtClean="0">
                            <a:latin typeface="Bodoni MT Black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600" b="0" i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Выполнение</a:t>
                          </a:r>
                          <a:r>
                            <a:rPr lang="ru-RU" sz="13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заданий</a:t>
                          </a:r>
                        </a:p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Экспериментальная </a:t>
                          </a:r>
                        </a:p>
                        <a:p>
                          <a:pPr algn="ctr"/>
                          <a:r>
                            <a:rPr lang="ru-RU" sz="13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деят-сть</a:t>
                          </a:r>
                          <a:endParaRPr lang="ru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Взаимодействие </a:t>
                          </a:r>
                        </a:p>
                        <a:p>
                          <a:pPr algn="ctr"/>
                          <a:r>
                            <a:rPr lang="ru-RU" sz="13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учеников</a:t>
                          </a:r>
                        </a:p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528320">
                    <a:tc>
                      <a:txBody>
                        <a:bodyPr/>
                        <a:lstStyle/>
                        <a:p>
                          <a:r>
                            <a:rPr lang="ru-RU" sz="1300" dirty="0" smtClean="0">
                              <a:latin typeface="+mn-lt"/>
                              <a:cs typeface="Arial" panose="020B0604020202020204" pitchFamily="34" charset="0"/>
                            </a:rPr>
                            <a:t>1.</a:t>
                          </a:r>
                          <a:endParaRPr lang="ru-RU" sz="13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300" dirty="0" err="1" smtClean="0"/>
                            <a:t>Хузина</a:t>
                          </a:r>
                          <a:r>
                            <a:rPr lang="ru-RU" sz="1300" baseline="0" dirty="0" smtClean="0"/>
                            <a:t> </a:t>
                          </a:r>
                          <a:r>
                            <a:rPr lang="ru-RU" sz="1300" baseline="0" dirty="0" err="1" smtClean="0"/>
                            <a:t>Зульфия</a:t>
                          </a:r>
                          <a:r>
                            <a:rPr lang="ru-RU" sz="1300" baseline="0" dirty="0" smtClean="0"/>
                            <a:t> </a:t>
                          </a:r>
                          <a:r>
                            <a:rPr lang="ru-RU" sz="1300" baseline="0" dirty="0" err="1" smtClean="0"/>
                            <a:t>Кабировна</a:t>
                          </a:r>
                          <a:endParaRPr lang="ru-RU" sz="13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2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tt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tt-RU" sz="2400" dirty="0" smtClean="0"/>
                            <a:t>8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528320">
                    <a:tc>
                      <a:txBody>
                        <a:bodyPr/>
                        <a:lstStyle/>
                        <a:p>
                          <a:r>
                            <a:rPr lang="ru-RU" sz="1300" dirty="0" smtClean="0">
                              <a:latin typeface="+mn-lt"/>
                              <a:cs typeface="Arial" panose="020B0604020202020204" pitchFamily="34" charset="0"/>
                            </a:rPr>
                            <a:t>2.</a:t>
                          </a:r>
                          <a:endParaRPr lang="ru-RU" sz="13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300" dirty="0" smtClean="0"/>
                            <a:t>Кузнецова Маргарита</a:t>
                          </a:r>
                          <a:r>
                            <a:rPr lang="ru-RU" sz="1300" baseline="0" dirty="0" smtClean="0"/>
                            <a:t> Михайловна</a:t>
                          </a:r>
                          <a:endParaRPr lang="ru-RU" sz="13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2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2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tt-RU" sz="2400" dirty="0" smtClean="0"/>
                            <a:t>19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528320">
                    <a:tc>
                      <a:txBody>
                        <a:bodyPr/>
                        <a:lstStyle/>
                        <a:p>
                          <a:r>
                            <a:rPr lang="ru-RU" sz="1300" dirty="0" smtClean="0">
                              <a:latin typeface="+mn-lt"/>
                              <a:cs typeface="Arial" panose="020B0604020202020204" pitchFamily="34" charset="0"/>
                            </a:rPr>
                            <a:t>3.</a:t>
                          </a:r>
                          <a:endParaRPr lang="ru-RU" sz="13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300" dirty="0" smtClean="0"/>
                            <a:t>Марков Николай Яковлевич</a:t>
                          </a:r>
                          <a:endParaRPr lang="ru-RU" sz="13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2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tt-RU" sz="2400" dirty="0" smtClean="0"/>
                            <a:t>8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528320">
                    <a:tc>
                      <a:txBody>
                        <a:bodyPr/>
                        <a:lstStyle/>
                        <a:p>
                          <a:r>
                            <a:rPr lang="ru-RU" sz="1300" dirty="0" smtClean="0">
                              <a:latin typeface="+mn-lt"/>
                              <a:cs typeface="Arial" panose="020B0604020202020204" pitchFamily="34" charset="0"/>
                            </a:rPr>
                            <a:t>4.</a:t>
                          </a:r>
                          <a:endParaRPr lang="ru-RU" sz="13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300" dirty="0" err="1" smtClean="0"/>
                            <a:t>Зарипов</a:t>
                          </a:r>
                          <a:r>
                            <a:rPr lang="ru-RU" sz="1300" dirty="0" smtClean="0"/>
                            <a:t> Равиль </a:t>
                          </a:r>
                          <a:r>
                            <a:rPr lang="ru-RU" sz="1300" dirty="0" err="1" smtClean="0"/>
                            <a:t>Саитович</a:t>
                          </a:r>
                          <a:endParaRPr lang="ru-RU" sz="13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tt-RU" sz="2400" dirty="0" smtClean="0"/>
                            <a:t>7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531097">
                    <a:tc>
                      <a:txBody>
                        <a:bodyPr/>
                        <a:lstStyle/>
                        <a:p>
                          <a:r>
                            <a:rPr lang="ru-RU" sz="1300" dirty="0" smtClean="0">
                              <a:latin typeface="+mn-lt"/>
                              <a:cs typeface="Arial" panose="020B0604020202020204" pitchFamily="34" charset="0"/>
                            </a:rPr>
                            <a:t>5.</a:t>
                          </a:r>
                          <a:endParaRPr lang="ru-RU" sz="13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300" dirty="0" smtClean="0"/>
                            <a:t>Мустафин </a:t>
                          </a:r>
                          <a:r>
                            <a:rPr lang="ru-RU" sz="1300" dirty="0" err="1" smtClean="0"/>
                            <a:t>Ильфак</a:t>
                          </a:r>
                          <a:r>
                            <a:rPr lang="ru-RU" sz="1300" baseline="0" dirty="0" smtClean="0"/>
                            <a:t> </a:t>
                          </a:r>
                          <a:r>
                            <a:rPr lang="ru-RU" sz="1300" baseline="0" dirty="0" err="1" smtClean="0"/>
                            <a:t>Рифович</a:t>
                          </a:r>
                          <a:endParaRPr lang="ru-RU" sz="13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r>
                            <a:rPr lang="tt-RU" sz="2400" dirty="0" smtClean="0"/>
                            <a:t>19</a:t>
                          </a:r>
                          <a:endParaRPr lang="ru-RU" sz="2400" dirty="0"/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080459"/>
                  </p:ext>
                </p:extLst>
              </p:nvPr>
            </p:nvGraphicFramePr>
            <p:xfrm>
              <a:off x="169143" y="843558"/>
              <a:ext cx="8795348" cy="34986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958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  <a:gridCol w="144438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1"/>
                        </a:ext>
                      </a:extLst>
                    </a:gridCol>
                    <a:gridCol w="560659"/>
                    <a:gridCol w="108012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2"/>
                        </a:ext>
                      </a:extLst>
                    </a:gridCol>
                    <a:gridCol w="792088"/>
                    <a:gridCol w="864096"/>
                    <a:gridCol w="1008112"/>
                    <a:gridCol w="936104"/>
                    <a:gridCol w="1008112"/>
                    <a:gridCol w="792091"/>
                  </a:tblGrid>
                  <a:tr h="326691"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№/№</a:t>
                          </a:r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Фамилия</a:t>
                          </a:r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имя отчество учителя</a:t>
                          </a:r>
                          <a:endParaRPr lang="ru-RU" sz="10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Этапы планирования</a:t>
                          </a:r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и проведения урока</a:t>
                          </a:r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</a:tr>
                  <a:tr h="396240"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3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3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Целеполагание</a:t>
                          </a:r>
                        </a:p>
                        <a:p>
                          <a:pPr algn="ctr"/>
                          <a:endParaRPr lang="ru-RU" sz="10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0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Организации</a:t>
                          </a:r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деятельности ученика  в дифференцированных группах</a:t>
                          </a:r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Отбор</a:t>
                          </a:r>
                          <a:endParaRPr lang="en-US" sz="10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дидактического </a:t>
                          </a:r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материала</a:t>
                          </a:r>
                        </a:p>
                        <a:p>
                          <a:pPr algn="ctr"/>
                          <a:endParaRPr lang="ru-RU" sz="10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Оценка </a:t>
                          </a:r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образовательных результатов</a:t>
                          </a:r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на уроке</a:t>
                          </a:r>
                        </a:p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10769" t="-43590" b="-1697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792480"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Работа с источниками</a:t>
                          </a:r>
                          <a:r>
                            <a:rPr lang="ru-RU" sz="1200" b="0" i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i="1" dirty="0" err="1" smtClean="0">
                              <a:latin typeface="+mn-lt"/>
                              <a:cs typeface="Arial" panose="020B0604020202020204" pitchFamily="34" charset="0"/>
                            </a:rPr>
                            <a:t>i</a:t>
                          </a:r>
                          <a:endParaRPr lang="ru-RU" sz="12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200" b="0" i="1" dirty="0" smtClean="0">
                            <a:latin typeface="Bodoni MT Black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200" b="0" i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Выполнение</a:t>
                          </a:r>
                          <a:r>
                            <a:rPr lang="ru-RU" sz="10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заданий</a:t>
                          </a:r>
                        </a:p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Экспериментальная </a:t>
                          </a:r>
                        </a:p>
                        <a:p>
                          <a:pPr algn="ctr"/>
                          <a:r>
                            <a:rPr lang="ru-RU" sz="10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деят-сть</a:t>
                          </a:r>
                          <a:endParaRPr lang="ru-RU" sz="10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Взаимодействие </a:t>
                          </a:r>
                        </a:p>
                        <a:p>
                          <a:pPr algn="ctr"/>
                          <a:r>
                            <a:rPr lang="ru-RU" sz="1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учеников</a:t>
                          </a:r>
                        </a:p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ru-RU" sz="1000" dirty="0" smtClean="0">
                              <a:latin typeface="+mn-lt"/>
                              <a:cs typeface="Arial" panose="020B0604020202020204" pitchFamily="34" charset="0"/>
                            </a:rPr>
                            <a:t>1.</a:t>
                          </a:r>
                          <a:endParaRPr lang="ru-RU" sz="10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000" dirty="0" err="1" smtClean="0"/>
                            <a:t>Хузина</a:t>
                          </a:r>
                          <a:r>
                            <a:rPr lang="ru-RU" sz="1000" baseline="0" dirty="0" smtClean="0"/>
                            <a:t> </a:t>
                          </a:r>
                          <a:r>
                            <a:rPr lang="ru-RU" sz="1000" baseline="0" dirty="0" err="1" smtClean="0"/>
                            <a:t>Зульфия</a:t>
                          </a:r>
                          <a:r>
                            <a:rPr lang="ru-RU" sz="1000" baseline="0" dirty="0" smtClean="0"/>
                            <a:t> </a:t>
                          </a:r>
                          <a:r>
                            <a:rPr lang="ru-RU" sz="1000" baseline="0" dirty="0" err="1" smtClean="0"/>
                            <a:t>Кабировна</a:t>
                          </a:r>
                          <a:endParaRPr lang="ru-RU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t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t-RU" dirty="0" smtClean="0"/>
                            <a:t>8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ru-RU" sz="1000" dirty="0" smtClean="0">
                              <a:latin typeface="+mn-lt"/>
                              <a:cs typeface="Arial" panose="020B0604020202020204" pitchFamily="34" charset="0"/>
                            </a:rPr>
                            <a:t>2.</a:t>
                          </a:r>
                          <a:endParaRPr lang="ru-RU" sz="10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000" dirty="0" smtClean="0"/>
                            <a:t>Кузнецова Маргарита</a:t>
                          </a:r>
                          <a:r>
                            <a:rPr lang="ru-RU" sz="1000" baseline="0" dirty="0" smtClean="0"/>
                            <a:t> Михайловна</a:t>
                          </a:r>
                          <a:endParaRPr lang="ru-RU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t-RU" dirty="0" smtClean="0"/>
                            <a:t>19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ru-RU" sz="1000" dirty="0" smtClean="0">
                              <a:latin typeface="+mn-lt"/>
                              <a:cs typeface="Arial" panose="020B0604020202020204" pitchFamily="34" charset="0"/>
                            </a:rPr>
                            <a:t>3.</a:t>
                          </a:r>
                          <a:endParaRPr lang="ru-RU" sz="10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000" dirty="0" smtClean="0"/>
                            <a:t>Марков Николай Яковлевич</a:t>
                          </a:r>
                          <a:endParaRPr lang="ru-RU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t-RU" dirty="0" smtClean="0"/>
                            <a:t>8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ru-RU" sz="1000" dirty="0" smtClean="0">
                              <a:latin typeface="+mn-lt"/>
                              <a:cs typeface="Arial" panose="020B0604020202020204" pitchFamily="34" charset="0"/>
                            </a:rPr>
                            <a:t>4.</a:t>
                          </a:r>
                          <a:endParaRPr lang="ru-RU" sz="10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000" dirty="0" err="1" smtClean="0"/>
                            <a:t>Зарипов</a:t>
                          </a:r>
                          <a:r>
                            <a:rPr lang="ru-RU" sz="1000" dirty="0" smtClean="0"/>
                            <a:t> Равиль </a:t>
                          </a:r>
                          <a:r>
                            <a:rPr lang="ru-RU" sz="1000" dirty="0" err="1" smtClean="0"/>
                            <a:t>Саитович</a:t>
                          </a:r>
                          <a:endParaRPr lang="ru-RU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t-RU" dirty="0" smtClean="0"/>
                            <a:t>7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4"/>
                      </a:ext>
                    </a:extLst>
                  </a:tr>
                  <a:tr h="398323">
                    <a:tc>
                      <a:txBody>
                        <a:bodyPr/>
                        <a:lstStyle/>
                        <a:p>
                          <a:r>
                            <a:rPr lang="ru-RU" sz="1000" dirty="0" smtClean="0">
                              <a:latin typeface="+mn-lt"/>
                              <a:cs typeface="Arial" panose="020B0604020202020204" pitchFamily="34" charset="0"/>
                            </a:rPr>
                            <a:t>5.</a:t>
                          </a:r>
                          <a:endParaRPr lang="ru-RU" sz="1000" dirty="0">
                            <a:latin typeface="+mn-lt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000" dirty="0" smtClean="0"/>
                            <a:t>Мустафин </a:t>
                          </a:r>
                          <a:r>
                            <a:rPr lang="ru-RU" sz="1000" dirty="0" err="1" smtClean="0"/>
                            <a:t>Ильфак</a:t>
                          </a:r>
                          <a:r>
                            <a:rPr lang="ru-RU" sz="1000" baseline="0" dirty="0" smtClean="0"/>
                            <a:t> </a:t>
                          </a:r>
                          <a:r>
                            <a:rPr lang="ru-RU" sz="1000" baseline="0" dirty="0" err="1" smtClean="0"/>
                            <a:t>Рифович</a:t>
                          </a:r>
                          <a:endParaRPr lang="ru-RU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t-RU" dirty="0" smtClean="0"/>
                            <a:t>19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0700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376" y="1202267"/>
            <a:ext cx="8813429" cy="555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227566" y="236828"/>
            <a:ext cx="10785230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3. Наличие информации в проекте (п.1.1.)об образовательных запросах педагогических работников, полученных с использованием социологических методов исследования (анкетирование, опрос, беседа и др.)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46644" y="1429117"/>
            <a:ext cx="2150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Пример:</a:t>
            </a:r>
          </a:p>
        </p:txBody>
      </p:sp>
    </p:spTree>
    <p:extLst>
      <p:ext uri="{BB962C8B-B14F-4D97-AF65-F5344CB8AC3E}">
        <p14:creationId xmlns:p14="http://schemas.microsoft.com/office/powerpoint/2010/main" val="2789802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20282" y="380662"/>
            <a:ext cx="10888086" cy="62406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itchFamily="18" charset="0"/>
              </a:rPr>
              <a:t>1.3. Рекомендации администрации и педагогического совета по определению задач профессионального развития учителя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16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6EE486A2-EE49-4645-B582-285C2E08B4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413671"/>
              </p:ext>
            </p:extLst>
          </p:nvPr>
        </p:nvGraphicFramePr>
        <p:xfrm>
          <a:off x="2241550" y="1203870"/>
          <a:ext cx="8940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05078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800099"/>
            <a:ext cx="10888086" cy="24852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itchFamily="18" charset="0"/>
              </a:rPr>
              <a:t>2.1.Создание условий для реализации рекомендаций, полученных педагогическими работниками в период обучения на курсах повышения квалификации</a:t>
            </a:r>
            <a:r>
              <a:rPr lang="ru-RU" sz="1050" dirty="0"/>
              <a:t/>
            </a:r>
            <a:br>
              <a:rPr lang="ru-RU" sz="105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17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C84F5D03-8ADC-48B5-8DE7-55730BE93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1942603"/>
              </p:ext>
            </p:extLst>
          </p:nvPr>
        </p:nvGraphicFramePr>
        <p:xfrm>
          <a:off x="1489075" y="1224491"/>
          <a:ext cx="101409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16989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136525"/>
            <a:ext cx="10888086" cy="912099"/>
          </a:xfrm>
        </p:spPr>
        <p:txBody>
          <a:bodyPr>
            <a:noAutofit/>
          </a:bodyPr>
          <a:lstStyle/>
          <a:p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18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F0526F5-6411-C990-5178-2607645BC8F7}"/>
              </a:ext>
            </a:extLst>
          </p:cNvPr>
          <p:cNvSpPr txBox="1"/>
          <p:nvPr/>
        </p:nvSpPr>
        <p:spPr>
          <a:xfrm>
            <a:off x="1276349" y="136525"/>
            <a:ext cx="10810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2.2. Система организационно-методического сопровождения профессионального развития педагогических работников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8C89F447-2C5D-439B-BD11-75E73C9AF0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109958"/>
              </p:ext>
            </p:extLst>
          </p:nvPr>
        </p:nvGraphicFramePr>
        <p:xfrm>
          <a:off x="2298700" y="1585717"/>
          <a:ext cx="9055100" cy="4233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94192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136525"/>
            <a:ext cx="10888086" cy="912099"/>
          </a:xfrm>
        </p:spPr>
        <p:txBody>
          <a:bodyPr>
            <a:noAutofit/>
          </a:bodyPr>
          <a:lstStyle/>
          <a:p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19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FBA30D-B59A-EEC5-F441-9A66BC89543B}"/>
              </a:ext>
            </a:extLst>
          </p:cNvPr>
          <p:cNvSpPr txBox="1"/>
          <p:nvPr/>
        </p:nvSpPr>
        <p:spPr>
          <a:xfrm>
            <a:off x="1761797" y="3504744"/>
            <a:ext cx="10258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Разработка ИОМ: система работы учителя, администрации по проектированию ИОМ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F0526F5-6411-C990-5178-2607645BC8F7}"/>
              </a:ext>
            </a:extLst>
          </p:cNvPr>
          <p:cNvSpPr txBox="1"/>
          <p:nvPr/>
        </p:nvSpPr>
        <p:spPr>
          <a:xfrm>
            <a:off x="1198811" y="213784"/>
            <a:ext cx="11212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2.3. Реализация индивидуальных образовательных маршрутов педагогов (ИОМ)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B34F4B7-A6F3-4BE9-92B2-97655EF76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662" y="1748622"/>
            <a:ext cx="355282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8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199459" y="68629"/>
            <a:ext cx="10849202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Титульный лист проекта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A5C760-6370-49E0-BE84-111F707C929F}"/>
              </a:ext>
            </a:extLst>
          </p:cNvPr>
          <p:cNvSpPr/>
          <p:nvPr/>
        </p:nvSpPr>
        <p:spPr>
          <a:xfrm>
            <a:off x="1357744" y="836712"/>
            <a:ext cx="10315143" cy="55510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9E2D0477-56BA-43F2-8116-D389A1A5C99D}"/>
              </a:ext>
            </a:extLst>
          </p:cNvPr>
          <p:cNvSpPr txBox="1"/>
          <p:nvPr/>
        </p:nvSpPr>
        <p:spPr>
          <a:xfrm>
            <a:off x="1357744" y="2160148"/>
            <a:ext cx="10315143" cy="123110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>
              <a:spcAft>
                <a:spcPts val="3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обеспечение развития читательской  грамотности школьников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8FB81498-FDE9-4B3B-8793-FF160FC0CF69}"/>
              </a:ext>
            </a:extLst>
          </p:cNvPr>
          <p:cNvSpPr txBox="1"/>
          <p:nvPr/>
        </p:nvSpPr>
        <p:spPr>
          <a:xfrm>
            <a:off x="6183871" y="3634955"/>
            <a:ext cx="5489016" cy="18466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Осипова Лилия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Фаритовна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заместитель директора 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ЦНППМПР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ИПиО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КФУ</a:t>
            </a:r>
          </a:p>
          <a:p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Ахметова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Зиля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Василовна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методист … МР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3EC6933A-5397-434D-9DA1-C3386028F9F6}"/>
              </a:ext>
            </a:extLst>
          </p:cNvPr>
          <p:cNvSpPr txBox="1"/>
          <p:nvPr/>
        </p:nvSpPr>
        <p:spPr>
          <a:xfrm>
            <a:off x="4343833" y="6010627"/>
            <a:ext cx="3463637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4E4E37A9-A282-45BB-9068-AE095319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768" y="953424"/>
            <a:ext cx="685135" cy="66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87F9A730-B037-46C7-B0A5-B45B193BE56A}"/>
              </a:ext>
            </a:extLst>
          </p:cNvPr>
          <p:cNvSpPr txBox="1"/>
          <p:nvPr/>
        </p:nvSpPr>
        <p:spPr>
          <a:xfrm>
            <a:off x="1791823" y="953424"/>
            <a:ext cx="9723901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ФГАОУ ВО «Казанский (Приволжский) федеральный университет»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314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478" y="2684210"/>
            <a:ext cx="1189327" cy="309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314226" y="265187"/>
            <a:ext cx="10785230" cy="111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10. Наличие в проекте (п.2.2.) информации о планировании взаимодействия каждого педагогического работника с администрацией школы и ШМО на послекурсовом этапе по проектированию модели его деятельности, направленной на достижение новых образовательных результатов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63933" y="2316556"/>
            <a:ext cx="9706701" cy="54538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700" dirty="0">
                <a:solidFill>
                  <a:schemeClr val="tx2"/>
                </a:solidFill>
              </a:rPr>
              <a:t>Курсы ПК	ШМО	   Администрация    ММС     Опорная школа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478524" y="3979956"/>
            <a:ext cx="8807097" cy="145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021311" y="4400576"/>
            <a:ext cx="1554861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/>
              <a:t>Новые цели и задачи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10448" y="4400576"/>
            <a:ext cx="1776229" cy="123110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/>
              <a:t>Новые формы организации деятельности детей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86676" y="4396535"/>
            <a:ext cx="2026601" cy="150810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/>
              <a:t>Эффективные формы и методы оценки образовательных результатов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04035" y="3279288"/>
            <a:ext cx="428915" cy="938714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46972" y="3279288"/>
            <a:ext cx="428915" cy="938714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27795" y="3292452"/>
            <a:ext cx="428915" cy="938714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921659" y="3279288"/>
            <a:ext cx="428915" cy="938714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4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740627" y="3279288"/>
            <a:ext cx="428915" cy="938714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386020" y="3171945"/>
            <a:ext cx="653275" cy="1231102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97502" y="4403047"/>
            <a:ext cx="1632154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/>
              <a:t>Внеурочная деятельность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71979" y="4421649"/>
            <a:ext cx="1836559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/>
              <a:t>Воспитательная работа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32562" y="6047511"/>
            <a:ext cx="9706701" cy="54538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700" dirty="0">
                <a:solidFill>
                  <a:schemeClr val="tx2"/>
                </a:solidFill>
              </a:rPr>
              <a:t>Индивидуальный образовательный маршрут (ИОМ)</a:t>
            </a:r>
          </a:p>
        </p:txBody>
      </p:sp>
    </p:spTree>
    <p:extLst>
      <p:ext uri="{BB962C8B-B14F-4D97-AF65-F5344CB8AC3E}">
        <p14:creationId xmlns:p14="http://schemas.microsoft.com/office/powerpoint/2010/main" val="284707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117866" y="171768"/>
            <a:ext cx="11088555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7. Наличие в проекте (п.1.3.) сопоставительного анализа профессиональных компетенций педагогических работников и образовательных результатов детей  - НК</a:t>
            </a:r>
          </a:p>
          <a:p>
            <a:r>
              <a:rPr lang="ru-RU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339FE50E-3E25-4B86-AC74-57CB9F3667CC}"/>
              </a:ext>
            </a:extLst>
          </p:cNvPr>
          <p:cNvSpPr txBox="1">
            <a:spLocks/>
          </p:cNvSpPr>
          <p:nvPr/>
        </p:nvSpPr>
        <p:spPr bwMode="auto">
          <a:xfrm>
            <a:off x="1175018" y="786433"/>
            <a:ext cx="6623658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1800" b="1" dirty="0">
                <a:latin typeface="+mn-lt"/>
                <a:cs typeface="Times New Roman" pitchFamily="18" charset="0"/>
              </a:rPr>
              <a:t>Профессиональные дефициты в предметной области: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F86B7C58-5F70-422C-BFDB-BDB2DDDDC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12683"/>
              </p:ext>
            </p:extLst>
          </p:nvPr>
        </p:nvGraphicFramePr>
        <p:xfrm>
          <a:off x="1103445" y="1425550"/>
          <a:ext cx="11104627" cy="2552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51B86595-A2B2-487B-B7D7-4340E3A88F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9541283"/>
              </p:ext>
            </p:extLst>
          </p:nvPr>
        </p:nvGraphicFramePr>
        <p:xfrm>
          <a:off x="1103444" y="4171958"/>
          <a:ext cx="11104627" cy="2552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70576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195643" y="97398"/>
            <a:ext cx="10757010" cy="111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8. Наличие в проекте (п.1.3.) рекомендаций педагогического совета или методического совета, предусматривающих курсовую и послекурсовую деятельность педагогического работника совместно с администрацией по преодолению профессиональных дефицитов и низких образовательных результатов детей  - НК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57696880"/>
              </p:ext>
            </p:extLst>
          </p:nvPr>
        </p:nvGraphicFramePr>
        <p:xfrm>
          <a:off x="1216665" y="1305081"/>
          <a:ext cx="10757010" cy="5481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659" y="1975943"/>
            <a:ext cx="1526289" cy="808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334" y="1954923"/>
            <a:ext cx="1495957" cy="808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610" y="1975943"/>
            <a:ext cx="1205160" cy="808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700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261325" y="220044"/>
            <a:ext cx="10785230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9. Наличие в проекте (п.2.1.) системы делового администрирования и содействия педагогическому работнику в процессе реализации программ ДПО в очном, дистанционном и онлайн режимах (приказ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МОиН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РТ № …) -  НК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376224" y="3759200"/>
            <a:ext cx="2124363" cy="2687782"/>
            <a:chOff x="1514764" y="3759200"/>
            <a:chExt cx="2124363" cy="2687782"/>
          </a:xfrm>
          <a:noFill/>
        </p:grpSpPr>
        <p:sp>
          <p:nvSpPr>
            <p:cNvPr id="2" name="Загнутый угол 1"/>
            <p:cNvSpPr/>
            <p:nvPr/>
          </p:nvSpPr>
          <p:spPr>
            <a:xfrm>
              <a:off x="1514764" y="3759200"/>
              <a:ext cx="2124363" cy="2687782"/>
            </a:xfrm>
            <a:prstGeom prst="foldedCorner">
              <a:avLst/>
            </a:prstGeom>
            <a:grpFill/>
            <a:ln w="28575" cmpd="db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681017" y="3969949"/>
              <a:ext cx="1791855" cy="2308324"/>
            </a:xfrm>
            <a:prstGeom prst="rect">
              <a:avLst/>
            </a:prstGeom>
            <a:grpFill/>
            <a:ln w="28575" cmpd="dbl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/>
                <a:t>ПОЛОЖЕНИЕ</a:t>
              </a:r>
              <a:r>
                <a:rPr lang="ru-RU" sz="1600" dirty="0"/>
                <a:t> </a:t>
              </a:r>
            </a:p>
            <a:p>
              <a:pPr algn="ctr"/>
              <a:r>
                <a:rPr lang="ru-RU" sz="1600" dirty="0"/>
                <a:t>об организации непрерывного профессионального развития педагогических работников Республики Татарстан</a:t>
              </a:r>
            </a:p>
          </p:txBody>
        </p:sp>
      </p:grpSp>
      <p:pic>
        <p:nvPicPr>
          <p:cNvPr id="1026" name="Picture 2" descr="Businesswoman sitting at the desk working on laptop computer, man standing  beside her, colleagues working in office cartoon vector Illustration Stock  Vector | Adobe 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17234" r="16393" b="18724"/>
          <a:stretch/>
        </p:blipFill>
        <p:spPr bwMode="auto">
          <a:xfrm>
            <a:off x="1225477" y="1337880"/>
            <a:ext cx="2425856" cy="216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283278252"/>
              </p:ext>
            </p:extLst>
          </p:nvPr>
        </p:nvGraphicFramePr>
        <p:xfrm>
          <a:off x="4028964" y="1481958"/>
          <a:ext cx="7870445" cy="487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91255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SShafigullin\Desktop\Проекты\Брендбук\Готовый ББ\Логотипы в png\2_Logo_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37" y="1415493"/>
            <a:ext cx="2931743" cy="39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03444" y="2759853"/>
            <a:ext cx="11088555" cy="104643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152" y="3720662"/>
            <a:ext cx="2638851" cy="29691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22" y="116712"/>
            <a:ext cx="2638851" cy="296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8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9"/>
            <a:ext cx="10888086" cy="480052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itchFamily="18" charset="0"/>
              </a:rPr>
              <a:t>Введение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3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D6E4B6-51F0-0793-6C00-F637B67F9B14}"/>
              </a:ext>
            </a:extLst>
          </p:cNvPr>
          <p:cNvSpPr txBox="1"/>
          <p:nvPr/>
        </p:nvSpPr>
        <p:spPr>
          <a:xfrm>
            <a:off x="1228637" y="927770"/>
            <a:ext cx="1076333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ea typeface="+mj-ea"/>
                <a:cs typeface="+mj-cs"/>
              </a:rPr>
              <a:t>Актуальность темы: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PT Sans" panose="020B0503020203020204" pitchFamily="34" charset="-52"/>
              </a:rPr>
              <a:t>Чем обусловлен выбор данной темы?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PT Sans" panose="020B0503020203020204" pitchFamily="34" charset="-5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PT Sans" panose="020B0503020203020204" pitchFamily="34" charset="-52"/>
              </a:rPr>
              <a:t>Необходимость формирования личности школьника в соответствии с требованиями ФГОС, обеспечения его конкурентоспособности на основе модели успешного поведения, готовности к выбору профессии</a:t>
            </a:r>
          </a:p>
          <a:p>
            <a:endParaRPr lang="ru-RU" dirty="0">
              <a:latin typeface="PT Sans" panose="020B0503020203020204" pitchFamily="34" charset="-5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PT Sans" panose="020B0503020203020204" pitchFamily="34" charset="-52"/>
              </a:rPr>
              <a:t>Результаты ВПР, проверочных работ, проведенных администрацией и учителем</a:t>
            </a:r>
          </a:p>
          <a:p>
            <a:r>
              <a:rPr lang="ru-RU" dirty="0">
                <a:latin typeface="PT Sans" panose="020B0503020203020204" pitchFamily="34" charset="-52"/>
              </a:rPr>
              <a:t>ОГЭ и ЕГЭ</a:t>
            </a:r>
          </a:p>
          <a:p>
            <a:endParaRPr lang="ru-RU" dirty="0">
              <a:latin typeface="PT Sans" panose="020B0503020203020204" pitchFamily="34" charset="-5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PT Sans" panose="020B0503020203020204" pitchFamily="34" charset="-52"/>
              </a:rPr>
              <a:t>Новые </a:t>
            </a:r>
            <a:r>
              <a:rPr lang="ru-RU" dirty="0" smtClean="0">
                <a:latin typeface="PT Sans" panose="020B0503020203020204" pitchFamily="34" charset="-52"/>
              </a:rPr>
              <a:t>задачи перед системой образования: </a:t>
            </a:r>
            <a:endParaRPr lang="ru-RU" dirty="0">
              <a:latin typeface="PT Sans" panose="020B0503020203020204" pitchFamily="3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PT Sans" panose="020B0503020203020204" pitchFamily="34" charset="-52"/>
              </a:rPr>
              <a:t>Введение обновленных ФГОС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PT Sans" panose="020B0503020203020204" pitchFamily="34" charset="-52"/>
              </a:rPr>
              <a:t>Развитие функциональной грамотности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PT Sans" panose="020B0503020203020204" pitchFamily="34" charset="-5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PT Sans" panose="020B0503020203020204" pitchFamily="34" charset="-52"/>
              </a:rPr>
              <a:t>Перегруженность, ограниченные возможности профессионального общения в коллективе,</a:t>
            </a:r>
          </a:p>
          <a:p>
            <a:r>
              <a:rPr lang="ru-RU" dirty="0">
                <a:latin typeface="PT Sans" panose="020B0503020203020204" pitchFamily="34" charset="-52"/>
              </a:rPr>
              <a:t>дефицит методических ресурсов, недостаточно эффективное управление профессиональным развитием учителя и др. </a:t>
            </a:r>
            <a:endParaRPr lang="ru-RU" dirty="0" smtClean="0">
              <a:latin typeface="PT Sans" panose="020B0503020203020204" pitchFamily="34" charset="-52"/>
            </a:endParaRPr>
          </a:p>
          <a:p>
            <a:r>
              <a:rPr lang="ru-RU" dirty="0">
                <a:latin typeface="PT Sans" panose="020B0503020203020204" pitchFamily="34" charset="-52"/>
              </a:rPr>
              <a:t> </a:t>
            </a:r>
            <a:r>
              <a:rPr lang="ru-RU" dirty="0" smtClean="0">
                <a:latin typeface="PT Sans" panose="020B0503020203020204" pitchFamily="34" charset="-52"/>
              </a:rPr>
              <a:t>   Цель:</a:t>
            </a:r>
          </a:p>
          <a:p>
            <a:r>
              <a:rPr lang="ru-RU" dirty="0" smtClean="0">
                <a:latin typeface="PT Sans" panose="020B0503020203020204" pitchFamily="34" charset="-52"/>
              </a:rPr>
              <a:t>Задачи:</a:t>
            </a:r>
          </a:p>
          <a:p>
            <a:r>
              <a:rPr lang="ru-RU" dirty="0" smtClean="0">
                <a:latin typeface="PT Sans" panose="020B0503020203020204" pitchFamily="34" charset="-52"/>
              </a:rPr>
              <a:t>Структура проекта</a:t>
            </a:r>
            <a:endParaRPr lang="ru-RU" dirty="0">
              <a:latin typeface="PT Sans" panose="020B0503020203020204" pitchFamily="34" charset="-52"/>
            </a:endParaRPr>
          </a:p>
          <a:p>
            <a:endParaRPr lang="ru-RU" dirty="0"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5863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236133" y="131264"/>
            <a:ext cx="10785230" cy="397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4. Актуальность и инновационная направленность проекта (введение)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6133" y="709024"/>
            <a:ext cx="10431911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обеспечение развития читательской (математической, естественнонаучной, финансовой) грамотности школьников. 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развития читательской (математической, естественнонаучной, финансовой) грамотности младшего школьника. 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руководство деятельностью образовательных организаций в условиях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сопровождение развитием информационно-образовательной среды образовательной организации.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сопровождение модернизации образования (предметной области «Математика и информатика», «Русский язык и литература», «Технология» и д.) в условиях реализации обновленного ФГОС.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руководство процессом развития качества образования в условиях реализации обновленного ФГОС.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руководство развитием внеурочной деятельности.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деятельности педагогических коллективов в контексте внеурочных занятий «Разговоры о важном».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руководство развитием системы воспитательной работы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управления комплексной безопасностью образовательной организации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2182861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9"/>
            <a:ext cx="10888086" cy="4800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Структура проекта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49774929"/>
              </p:ext>
            </p:extLst>
          </p:nvPr>
        </p:nvGraphicFramePr>
        <p:xfrm>
          <a:off x="1198811" y="925744"/>
          <a:ext cx="10656858" cy="5613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78621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9"/>
            <a:ext cx="10888086" cy="4800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Структура проекта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57117938"/>
              </p:ext>
            </p:extLst>
          </p:nvPr>
        </p:nvGraphicFramePr>
        <p:xfrm>
          <a:off x="1198811" y="925744"/>
          <a:ext cx="10656858" cy="5613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6136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0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1" y="68629"/>
            <a:ext cx="10888086" cy="4800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Структура проекта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32880372"/>
              </p:ext>
            </p:extLst>
          </p:nvPr>
        </p:nvGraphicFramePr>
        <p:xfrm>
          <a:off x="1198811" y="548681"/>
          <a:ext cx="10664432" cy="6172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1603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8878" y="10583"/>
            <a:ext cx="991377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712"/>
            <a:ext cx="643975" cy="5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98810" y="116712"/>
            <a:ext cx="10888086" cy="62406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itchFamily="18" charset="0"/>
              </a:rPr>
              <a:t>1.1.Исследование профессиональных дефицитов и образовательных запросов педагогических работников-кандидатов на ПК в 2023 году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8</a:t>
            </a:fld>
            <a:endParaRPr lang="ru-RU" dirty="0"/>
          </a:p>
        </p:txBody>
      </p:sp>
      <p:sp>
        <p:nvSpPr>
          <p:cNvPr id="3" name="AutoShape 2" descr="https://st.depositphotos.com/1758000/1318/v/450/depositphotos_13187608-stock-illustration-male-businessman-at-a-lapto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EBD6D43-60AC-9B70-EB74-6A06C2721ADE}"/>
              </a:ext>
            </a:extLst>
          </p:cNvPr>
          <p:cNvSpPr txBox="1"/>
          <p:nvPr/>
        </p:nvSpPr>
        <p:spPr>
          <a:xfrm>
            <a:off x="1198811" y="856357"/>
            <a:ext cx="1088808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b="1" dirty="0"/>
              <a:t>Список учителей – кандидатов на ПК в 2023 году </a:t>
            </a:r>
          </a:p>
          <a:p>
            <a:r>
              <a:rPr lang="ru-RU" sz="1600" i="1" dirty="0"/>
              <a:t>Номер по порядку, Ф.И.О., </a:t>
            </a:r>
            <a:r>
              <a:rPr lang="ru-RU" sz="1600" i="1" dirty="0" smtClean="0"/>
              <a:t>место работы, специальность </a:t>
            </a:r>
            <a:r>
              <a:rPr lang="ru-RU" sz="1600" i="1" dirty="0"/>
              <a:t>по диплому, организация ДПО, методическая проблема для изучения в организации </a:t>
            </a:r>
            <a:r>
              <a:rPr lang="ru-RU" sz="1600" i="1" dirty="0" smtClean="0"/>
              <a:t>ДПО</a:t>
            </a:r>
            <a:endParaRPr lang="ru-RU" sz="1600" dirty="0"/>
          </a:p>
          <a:p>
            <a:r>
              <a:rPr lang="ru-RU" sz="1600" b="1" dirty="0"/>
              <a:t>2.</a:t>
            </a:r>
            <a:r>
              <a:rPr lang="ru-RU" sz="1600" dirty="0"/>
              <a:t> </a:t>
            </a:r>
            <a:r>
              <a:rPr lang="ru-RU" sz="1600" b="1" dirty="0"/>
              <a:t>Исследование материалов ВШК </a:t>
            </a:r>
          </a:p>
          <a:p>
            <a:r>
              <a:rPr lang="ru-RU" sz="1600" i="1" dirty="0"/>
              <a:t>Например, один класс,  читательская грамотность, результаты проверочных работ, ОГЭ, проверка чтения и др.</a:t>
            </a:r>
          </a:p>
          <a:p>
            <a:endParaRPr lang="ru-RU" sz="1600" dirty="0"/>
          </a:p>
          <a:p>
            <a:r>
              <a:rPr lang="ru-RU" sz="1600" b="1" dirty="0"/>
              <a:t>3. Предметная компетентность учителя</a:t>
            </a:r>
          </a:p>
          <a:p>
            <a:r>
              <a:rPr lang="ru-RU" sz="1600" dirty="0"/>
              <a:t>Данные  ШМО, администрации школы, изучения школьной документации</a:t>
            </a:r>
          </a:p>
          <a:p>
            <a:endParaRPr lang="ru-RU" sz="1600" dirty="0"/>
          </a:p>
          <a:p>
            <a:r>
              <a:rPr lang="ru-RU" sz="1600" b="1" dirty="0"/>
              <a:t>4. Компетентность по вопросам реализации обновленных ФГОС </a:t>
            </a:r>
            <a:endParaRPr lang="ru-RU" sz="1600" dirty="0"/>
          </a:p>
          <a:p>
            <a:r>
              <a:rPr lang="ru-RU" sz="1600" i="1" dirty="0"/>
              <a:t>Данные ШМО, администрации школы, изучения школьной документации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Вопросы развития метапредметных результатов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Реализации системно-деятельностного подхода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Компетентность по вопросам развития функциональной грамотности (Данные ШМО, методистов, администрации школы, данные самооценки учителя, изучения школьной документации)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Анкетирование учителя с целью изучения его профессиональных запросов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Анализ педагогических эссе на тему: Моя новая задача – развитие  читательской грамотности моего ученика.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Фрагменты беседы и интервью с учителями.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Результаты анкетирования учителей.</a:t>
            </a:r>
          </a:p>
          <a:p>
            <a:r>
              <a:rPr lang="ru-RU" sz="1600" dirty="0"/>
              <a:t>Анализ результатов исследования:</a:t>
            </a:r>
          </a:p>
          <a:p>
            <a:r>
              <a:rPr lang="ru-RU" sz="1600" dirty="0"/>
              <a:t>- общие проблемы</a:t>
            </a:r>
          </a:p>
          <a:p>
            <a:r>
              <a:rPr lang="ru-RU" sz="1600" dirty="0"/>
              <a:t>- групповые проблемы по критериям: ФГОС, предметные компетенции, ФГ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127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1257138" y="202506"/>
            <a:ext cx="10785230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5. Полнота учета  в проекте (п.1.1.) педагогических работников (кандидатов на повышение квалификации в 2023 году) в исследовании их профессиональных дефицитов, запросов и результатов ВШК, полученной от администрации и ШМО образовательной организации - НК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F853FB-064E-40F3-AD8D-465609C0A2B0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8" name="Picture 2" descr="C:\Users\MSShafigullin\Desktop\2020\Презентация КФУ\kfu_logo_circle_rus.png">
            <a:extLst>
              <a:ext uri="{FF2B5EF4-FFF2-40B4-BE49-F238E27FC236}">
                <a16:creationId xmlns="" xmlns:a16="http://schemas.microsoft.com/office/drawing/2014/main" id="{F3561F84-878F-4968-8769-88922AE5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" y="131264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4">
            <a:extLst>
              <a:ext uri="{FF2B5EF4-FFF2-40B4-BE49-F238E27FC236}">
                <a16:creationId xmlns="" xmlns:a16="http://schemas.microsoft.com/office/drawing/2014/main" id="{CC1F09AC-A182-4AA3-928F-5BA57395D6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890347"/>
              </p:ext>
            </p:extLst>
          </p:nvPr>
        </p:nvGraphicFramePr>
        <p:xfrm>
          <a:off x="3282215" y="1404829"/>
          <a:ext cx="8856700" cy="243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7836">
                  <a:extLst>
                    <a:ext uri="{9D8B030D-6E8A-4147-A177-3AD203B41FA5}">
                      <a16:colId xmlns="" xmlns:a16="http://schemas.microsoft.com/office/drawing/2014/main" val="346713658"/>
                    </a:ext>
                  </a:extLst>
                </a:gridCol>
                <a:gridCol w="263073">
                  <a:extLst>
                    <a:ext uri="{9D8B030D-6E8A-4147-A177-3AD203B41FA5}">
                      <a16:colId xmlns="" xmlns:a16="http://schemas.microsoft.com/office/drawing/2014/main" val="3177201596"/>
                    </a:ext>
                  </a:extLst>
                </a:gridCol>
                <a:gridCol w="1106905">
                  <a:extLst>
                    <a:ext uri="{9D8B030D-6E8A-4147-A177-3AD203B41FA5}">
                      <a16:colId xmlns="" xmlns:a16="http://schemas.microsoft.com/office/drawing/2014/main" val="3795074972"/>
                    </a:ext>
                  </a:extLst>
                </a:gridCol>
                <a:gridCol w="1355100">
                  <a:extLst>
                    <a:ext uri="{9D8B030D-6E8A-4147-A177-3AD203B41FA5}">
                      <a16:colId xmlns="" xmlns:a16="http://schemas.microsoft.com/office/drawing/2014/main" val="1782367958"/>
                    </a:ext>
                  </a:extLst>
                </a:gridCol>
                <a:gridCol w="2032993">
                  <a:extLst>
                    <a:ext uri="{9D8B030D-6E8A-4147-A177-3AD203B41FA5}">
                      <a16:colId xmlns="" xmlns:a16="http://schemas.microsoft.com/office/drawing/2014/main" val="123061038"/>
                    </a:ext>
                  </a:extLst>
                </a:gridCol>
                <a:gridCol w="1648376">
                  <a:extLst>
                    <a:ext uri="{9D8B030D-6E8A-4147-A177-3AD203B41FA5}">
                      <a16:colId xmlns="" xmlns:a16="http://schemas.microsoft.com/office/drawing/2014/main" val="4247646909"/>
                    </a:ext>
                  </a:extLst>
                </a:gridCol>
                <a:gridCol w="1452417">
                  <a:extLst>
                    <a:ext uri="{9D8B030D-6E8A-4147-A177-3AD203B41FA5}">
                      <a16:colId xmlns="" xmlns:a16="http://schemas.microsoft.com/office/drawing/2014/main" val="800693123"/>
                    </a:ext>
                  </a:extLst>
                </a:gridCol>
              </a:tblGrid>
              <a:tr h="244575"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Петрул</a:t>
                      </a:r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Дефициты педагога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Рекомендации педсовета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err="1">
                          <a:solidFill>
                            <a:srgbClr val="002060"/>
                          </a:solidFill>
                        </a:rPr>
                        <a:t>Послекурсовое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 сопровождение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277992301"/>
                  </a:ext>
                </a:extLst>
              </a:tr>
              <a:tr h="244575"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Галимхан</a:t>
                      </a:r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Дефициты педагога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Рекомендации педсовета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err="1">
                          <a:solidFill>
                            <a:srgbClr val="002060"/>
                          </a:solidFill>
                        </a:rPr>
                        <a:t>Послекурсовое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 сопровождение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10985556"/>
                  </a:ext>
                </a:extLst>
              </a:tr>
              <a:tr h="145216"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3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3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3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998482776"/>
                  </a:ext>
                </a:extLst>
              </a:tr>
              <a:tr h="3439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>
                          <a:solidFill>
                            <a:srgbClr val="C00000"/>
                          </a:solidFill>
                        </a:rPr>
                        <a:t>Аглиул</a:t>
                      </a: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Дефициты не выявлены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Отсутствуют 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Отсутствуют рекомендации педсовета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Нет </a:t>
                      </a:r>
                      <a:r>
                        <a:rPr lang="ru-RU" sz="1300" dirty="0" err="1">
                          <a:solidFill>
                            <a:srgbClr val="C00000"/>
                          </a:solidFill>
                        </a:rPr>
                        <a:t>послекурсового</a:t>
                      </a: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 сопровождения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Отсутствуют результаты ВШК</a:t>
                      </a:r>
                    </a:p>
                    <a:p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816260253"/>
                  </a:ext>
                </a:extLst>
              </a:tr>
              <a:tr h="2445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>
                          <a:solidFill>
                            <a:srgbClr val="C00000"/>
                          </a:solidFill>
                        </a:rPr>
                        <a:t>Нуртдин</a:t>
                      </a: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Дефициты не выявлены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Отсутствуют 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Отсутствуют рекомендации педсовета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Нет </a:t>
                      </a:r>
                      <a:r>
                        <a:rPr lang="ru-RU" sz="1300" dirty="0" err="1">
                          <a:solidFill>
                            <a:srgbClr val="C00000"/>
                          </a:solidFill>
                        </a:rPr>
                        <a:t>послекурсового</a:t>
                      </a: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 сопровождения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Отсутствуют результаты ВШК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135911918"/>
                  </a:ext>
                </a:extLst>
              </a:tr>
            </a:tbl>
          </a:graphicData>
        </a:graphic>
      </p:graphicFrame>
      <p:sp>
        <p:nvSpPr>
          <p:cNvPr id="5" name="Левая фигурная скобка 4">
            <a:extLst>
              <a:ext uri="{FF2B5EF4-FFF2-40B4-BE49-F238E27FC236}">
                <a16:creationId xmlns="" xmlns:a16="http://schemas.microsoft.com/office/drawing/2014/main" id="{B21CB659-F271-41DA-BBAF-A9D5C36BB9FD}"/>
              </a:ext>
            </a:extLst>
          </p:cNvPr>
          <p:cNvSpPr/>
          <p:nvPr/>
        </p:nvSpPr>
        <p:spPr>
          <a:xfrm>
            <a:off x="3105691" y="1512487"/>
            <a:ext cx="166897" cy="2223083"/>
          </a:xfrm>
          <a:prstGeom prst="lef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29E96A0-7795-40F0-96FB-D396782C9F47}"/>
              </a:ext>
            </a:extLst>
          </p:cNvPr>
          <p:cNvSpPr txBox="1">
            <a:spLocks/>
          </p:cNvSpPr>
          <p:nvPr/>
        </p:nvSpPr>
        <p:spPr bwMode="auto">
          <a:xfrm>
            <a:off x="5682114" y="850616"/>
            <a:ext cx="3085459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2000" dirty="0">
                <a:latin typeface="+mn-lt"/>
                <a:cs typeface="Times New Roman" pitchFamily="18" charset="0"/>
              </a:rPr>
              <a:t>Учителя математики</a:t>
            </a:r>
          </a:p>
        </p:txBody>
      </p:sp>
      <p:pic>
        <p:nvPicPr>
          <p:cNvPr id="1026" name="Picture 2" descr="Учитель PNG">
            <a:extLst>
              <a:ext uri="{FF2B5EF4-FFF2-40B4-BE49-F238E27FC236}">
                <a16:creationId xmlns="" xmlns:a16="http://schemas.microsoft.com/office/drawing/2014/main" id="{2E7380CB-16AE-47A5-948C-75B7AFB1C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3443" y="2102725"/>
            <a:ext cx="1103443" cy="167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0195F78E-BA56-4B46-BF98-1D0A725AA6C1}"/>
              </a:ext>
            </a:extLst>
          </p:cNvPr>
          <p:cNvSpPr txBox="1">
            <a:spLocks/>
          </p:cNvSpPr>
          <p:nvPr/>
        </p:nvSpPr>
        <p:spPr bwMode="auto">
          <a:xfrm>
            <a:off x="2041034" y="2148421"/>
            <a:ext cx="1231554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1400" dirty="0">
                <a:latin typeface="+mn-lt"/>
                <a:cs typeface="Times New Roman" pitchFamily="18" charset="0"/>
              </a:rPr>
              <a:t>Общее количество учителей математики</a:t>
            </a:r>
          </a:p>
        </p:txBody>
      </p:sp>
      <p:graphicFrame>
        <p:nvGraphicFramePr>
          <p:cNvPr id="12" name="Таблица 4">
            <a:extLst>
              <a:ext uri="{FF2B5EF4-FFF2-40B4-BE49-F238E27FC236}">
                <a16:creationId xmlns="" xmlns:a16="http://schemas.microsoft.com/office/drawing/2014/main" id="{5D25B3FF-B120-428E-AD63-0102B2CE9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555371"/>
              </p:ext>
            </p:extLst>
          </p:nvPr>
        </p:nvGraphicFramePr>
        <p:xfrm>
          <a:off x="3105692" y="4701841"/>
          <a:ext cx="8858511" cy="19305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237">
                  <a:extLst>
                    <a:ext uri="{9D8B030D-6E8A-4147-A177-3AD203B41FA5}">
                      <a16:colId xmlns="" xmlns:a16="http://schemas.microsoft.com/office/drawing/2014/main" val="346713658"/>
                    </a:ext>
                  </a:extLst>
                </a:gridCol>
                <a:gridCol w="436911">
                  <a:extLst>
                    <a:ext uri="{9D8B030D-6E8A-4147-A177-3AD203B41FA5}">
                      <a16:colId xmlns="" xmlns:a16="http://schemas.microsoft.com/office/drawing/2014/main" val="3177201596"/>
                    </a:ext>
                  </a:extLst>
                </a:gridCol>
                <a:gridCol w="2074004">
                  <a:extLst>
                    <a:ext uri="{9D8B030D-6E8A-4147-A177-3AD203B41FA5}">
                      <a16:colId xmlns="" xmlns:a16="http://schemas.microsoft.com/office/drawing/2014/main" val="3795074972"/>
                    </a:ext>
                  </a:extLst>
                </a:gridCol>
                <a:gridCol w="1627073">
                  <a:extLst>
                    <a:ext uri="{9D8B030D-6E8A-4147-A177-3AD203B41FA5}">
                      <a16:colId xmlns="" xmlns:a16="http://schemas.microsoft.com/office/drawing/2014/main" val="1782367958"/>
                    </a:ext>
                  </a:extLst>
                </a:gridCol>
                <a:gridCol w="1466375">
                  <a:extLst>
                    <a:ext uri="{9D8B030D-6E8A-4147-A177-3AD203B41FA5}">
                      <a16:colId xmlns="" xmlns:a16="http://schemas.microsoft.com/office/drawing/2014/main" val="123061038"/>
                    </a:ext>
                  </a:extLst>
                </a:gridCol>
                <a:gridCol w="2279911">
                  <a:extLst>
                    <a:ext uri="{9D8B030D-6E8A-4147-A177-3AD203B41FA5}">
                      <a16:colId xmlns="" xmlns:a16="http://schemas.microsoft.com/office/drawing/2014/main" val="4247646909"/>
                    </a:ext>
                  </a:extLst>
                </a:gridCol>
              </a:tblGrid>
              <a:tr h="717973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Ф.И.О.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solidFill>
                            <a:schemeClr val="tx1"/>
                          </a:solidFill>
                        </a:rPr>
                        <a:t>Современные нормативно-правовые основы образования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Предметные компетенции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Методические компетенции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solidFill>
                            <a:schemeClr val="tx1"/>
                          </a:solidFill>
                        </a:rPr>
                        <a:t>Психолого-педагогические и коммуникативные компетенции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277992301"/>
                  </a:ext>
                </a:extLst>
              </a:tr>
              <a:tr h="303144"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Петрул</a:t>
                      </a:r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91,75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81,3</a:t>
                      </a:r>
                      <a:endParaRPr lang="ru-RU" sz="13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84,5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10985556"/>
                  </a:ext>
                </a:extLst>
              </a:tr>
              <a:tr h="303144"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Галимхан</a:t>
                      </a:r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90,4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77,5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998482776"/>
                  </a:ext>
                </a:extLst>
              </a:tr>
              <a:tr h="303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>
                          <a:solidFill>
                            <a:srgbClr val="C00000"/>
                          </a:solidFill>
                        </a:rPr>
                        <a:t>Аглиул</a:t>
                      </a: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91,75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48,30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45,40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18,00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816260253"/>
                  </a:ext>
                </a:extLst>
              </a:tr>
              <a:tr h="303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>
                          <a:solidFill>
                            <a:srgbClr val="C00000"/>
                          </a:solidFill>
                        </a:rPr>
                        <a:t>Нуртдин</a:t>
                      </a: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12,5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75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34,3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C0000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135911918"/>
                  </a:ext>
                </a:extLst>
              </a:tr>
            </a:tbl>
          </a:graphicData>
        </a:graphic>
      </p:graphicFrame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463A265-EE54-42A2-9814-9A7D25358BDE}"/>
              </a:ext>
            </a:extLst>
          </p:cNvPr>
          <p:cNvSpPr txBox="1">
            <a:spLocks/>
          </p:cNvSpPr>
          <p:nvPr/>
        </p:nvSpPr>
        <p:spPr bwMode="auto">
          <a:xfrm>
            <a:off x="1257138" y="3927426"/>
            <a:ext cx="10785230" cy="79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6. Наличие в проекте (п.1.2.) информации, полученной от ГАУ «Центр оценки профессионального мастерства и квалификации педагогов», в целях наиболее полного анализа профессиональных дефицитов педагогических работников - НК</a:t>
            </a:r>
          </a:p>
          <a:p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>
            <a:endCxn id="2" idx="3"/>
          </p:cNvCxnSpPr>
          <p:nvPr/>
        </p:nvCxnSpPr>
        <p:spPr>
          <a:xfrm>
            <a:off x="3272588" y="2624028"/>
            <a:ext cx="8866327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176041" y="6020938"/>
            <a:ext cx="8866327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99121" y="3063492"/>
            <a:ext cx="123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Неучтенные педагоги!!!</a:t>
            </a:r>
          </a:p>
        </p:txBody>
      </p:sp>
      <p:sp>
        <p:nvSpPr>
          <p:cNvPr id="20" name="Левая фигурная скобка 19"/>
          <p:cNvSpPr/>
          <p:nvPr/>
        </p:nvSpPr>
        <p:spPr>
          <a:xfrm>
            <a:off x="2983643" y="6106509"/>
            <a:ext cx="192398" cy="525881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30394" y="6106508"/>
            <a:ext cx="160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Неучтенные педагоги!!!</a:t>
            </a:r>
          </a:p>
        </p:txBody>
      </p:sp>
      <p:sp>
        <p:nvSpPr>
          <p:cNvPr id="22" name="Левая фигурная скобка 21"/>
          <p:cNvSpPr/>
          <p:nvPr/>
        </p:nvSpPr>
        <p:spPr>
          <a:xfrm>
            <a:off x="3241288" y="3005488"/>
            <a:ext cx="165934" cy="645046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325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</TotalTime>
  <Words>2188</Words>
  <Application>Microsoft Office PowerPoint</Application>
  <PresentationFormat>Произвольный</PresentationFormat>
  <Paragraphs>448</Paragraphs>
  <Slides>24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Введение</vt:lpstr>
      <vt:lpstr>Презентация PowerPoint</vt:lpstr>
      <vt:lpstr>Структура проекта</vt:lpstr>
      <vt:lpstr>Структура проекта</vt:lpstr>
      <vt:lpstr>Структура проекта</vt:lpstr>
      <vt:lpstr>1.1.Исследование профессиональных дефицитов и образовательных запросов педагогических работников-кандидатов на ПК в 2023 году</vt:lpstr>
      <vt:lpstr>Презентация PowerPoint</vt:lpstr>
      <vt:lpstr>Диагностика уровня читательской грамотности школьника   </vt:lpstr>
      <vt:lpstr>Диагностика уровня естественно-научной грамотности школьника  </vt:lpstr>
      <vt:lpstr>Диагностика уровня математической грамотности школьника  </vt:lpstr>
      <vt:lpstr>1.2. Анализ профессиональных дефицитов и образовательных запросов педагогических работников-кандидатов на ПК в 2023 году</vt:lpstr>
      <vt:lpstr>Презентация PowerPoint</vt:lpstr>
      <vt:lpstr>Презентация PowerPoint</vt:lpstr>
      <vt:lpstr>1.3. Рекомендации администрации и педагогического совета по определению задач профессионального развития учителя </vt:lpstr>
      <vt:lpstr>2.1.Создание условий для реализации рекомендаций, полученных педагогическими работниками в период обучения на курсах повышения квалификации  </vt:lpstr>
      <vt:lpstr>   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Шавалеева Чулпан Мансуровна</dc:creator>
  <cp:lastModifiedBy>1</cp:lastModifiedBy>
  <cp:revision>253</cp:revision>
  <dcterms:created xsi:type="dcterms:W3CDTF">2021-03-28T19:09:45Z</dcterms:created>
  <dcterms:modified xsi:type="dcterms:W3CDTF">2023-02-01T09:13:06Z</dcterms:modified>
</cp:coreProperties>
</file>